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65" r:id="rId2"/>
    <p:sldId id="268" r:id="rId3"/>
    <p:sldId id="266" r:id="rId4"/>
    <p:sldId id="267" r:id="rId5"/>
    <p:sldId id="276" r:id="rId6"/>
    <p:sldId id="277" r:id="rId7"/>
    <p:sldId id="278" r:id="rId8"/>
    <p:sldId id="269" r:id="rId9"/>
    <p:sldId id="279" r:id="rId10"/>
    <p:sldId id="280" r:id="rId11"/>
    <p:sldId id="270" r:id="rId12"/>
    <p:sldId id="275" r:id="rId13"/>
    <p:sldId id="271" r:id="rId14"/>
    <p:sldId id="272" r:id="rId15"/>
    <p:sldId id="262" r:id="rId16"/>
    <p:sldId id="263" r:id="rId17"/>
    <p:sldId id="264"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36"/>
    <p:restoredTop sz="94859"/>
  </p:normalViewPr>
  <p:slideViewPr>
    <p:cSldViewPr snapToGrid="0">
      <p:cViewPr varScale="1">
        <p:scale>
          <a:sx n="103" d="100"/>
          <a:sy n="103" d="100"/>
        </p:scale>
        <p:origin x="184"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9F7F68-7006-A54A-80F5-E9A8E4B9A915}" type="datetimeFigureOut">
              <a:rPr lang="en-US" smtClean="0"/>
              <a:t>10/22/24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5D8393-DCC7-8A44-8CF4-EEFB53719128}" type="slidenum">
              <a:rPr lang="en-US" smtClean="0"/>
              <a:t>‹#›</a:t>
            </a:fld>
            <a:endParaRPr lang="en-US"/>
          </a:p>
        </p:txBody>
      </p:sp>
    </p:spTree>
    <p:extLst>
      <p:ext uri="{BB962C8B-B14F-4D97-AF65-F5344CB8AC3E}">
        <p14:creationId xmlns:p14="http://schemas.microsoft.com/office/powerpoint/2010/main" val="4129271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6DE1B-F75A-34D5-028B-F13A820219E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851FAF6D-9FA9-59F9-4AA9-0914C8B4D5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574E87EB-82BE-F288-A0C1-70B7B94F8366}"/>
              </a:ext>
            </a:extLst>
          </p:cNvPr>
          <p:cNvSpPr>
            <a:spLocks noGrp="1"/>
          </p:cNvSpPr>
          <p:nvPr>
            <p:ph type="dt" sz="half" idx="10"/>
          </p:nvPr>
        </p:nvSpPr>
        <p:spPr/>
        <p:txBody>
          <a:bodyPr/>
          <a:lstStyle/>
          <a:p>
            <a:fld id="{D5C958B4-BA2E-D942-B059-CF9D119DB476}" type="datetimeFigureOut">
              <a:rPr lang="en-GB" smtClean="0"/>
              <a:t>22/10/2024</a:t>
            </a:fld>
            <a:endParaRPr lang="en-GB"/>
          </a:p>
        </p:txBody>
      </p:sp>
      <p:sp>
        <p:nvSpPr>
          <p:cNvPr id="5" name="Footer Placeholder 4">
            <a:extLst>
              <a:ext uri="{FF2B5EF4-FFF2-40B4-BE49-F238E27FC236}">
                <a16:creationId xmlns:a16="http://schemas.microsoft.com/office/drawing/2014/main" id="{77B9709E-7B81-0F37-6F0D-33340836DC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D12D5F-CF54-01A2-32B0-2764FBAA488C}"/>
              </a:ext>
            </a:extLst>
          </p:cNvPr>
          <p:cNvSpPr>
            <a:spLocks noGrp="1"/>
          </p:cNvSpPr>
          <p:nvPr>
            <p:ph type="sldNum" sz="quarter" idx="12"/>
          </p:nvPr>
        </p:nvSpPr>
        <p:spPr/>
        <p:txBody>
          <a:bodyPr/>
          <a:lstStyle/>
          <a:p>
            <a:fld id="{5C79BC1C-4FF6-E349-90E5-E3E19A3B365A}" type="slidenum">
              <a:rPr lang="en-GB" smtClean="0"/>
              <a:t>‹#›</a:t>
            </a:fld>
            <a:endParaRPr lang="en-GB"/>
          </a:p>
        </p:txBody>
      </p:sp>
    </p:spTree>
    <p:extLst>
      <p:ext uri="{BB962C8B-B14F-4D97-AF65-F5344CB8AC3E}">
        <p14:creationId xmlns:p14="http://schemas.microsoft.com/office/powerpoint/2010/main" val="3500610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2B4ED-616D-0711-9D29-1D75DB85F25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791F1C6-77EC-91ED-D620-0FA9E712EF1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328DA87-61F3-204A-59B2-92CC0F12AB6A}"/>
              </a:ext>
            </a:extLst>
          </p:cNvPr>
          <p:cNvSpPr>
            <a:spLocks noGrp="1"/>
          </p:cNvSpPr>
          <p:nvPr>
            <p:ph type="dt" sz="half" idx="10"/>
          </p:nvPr>
        </p:nvSpPr>
        <p:spPr/>
        <p:txBody>
          <a:bodyPr/>
          <a:lstStyle/>
          <a:p>
            <a:fld id="{D5C958B4-BA2E-D942-B059-CF9D119DB476}" type="datetimeFigureOut">
              <a:rPr lang="en-GB" smtClean="0"/>
              <a:t>22/10/2024</a:t>
            </a:fld>
            <a:endParaRPr lang="en-GB"/>
          </a:p>
        </p:txBody>
      </p:sp>
      <p:sp>
        <p:nvSpPr>
          <p:cNvPr id="5" name="Footer Placeholder 4">
            <a:extLst>
              <a:ext uri="{FF2B5EF4-FFF2-40B4-BE49-F238E27FC236}">
                <a16:creationId xmlns:a16="http://schemas.microsoft.com/office/drawing/2014/main" id="{656CC9D4-CDA5-BACF-C197-255DAF268E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4E9484-6985-9274-2972-235D8C3C8D1E}"/>
              </a:ext>
            </a:extLst>
          </p:cNvPr>
          <p:cNvSpPr>
            <a:spLocks noGrp="1"/>
          </p:cNvSpPr>
          <p:nvPr>
            <p:ph type="sldNum" sz="quarter" idx="12"/>
          </p:nvPr>
        </p:nvSpPr>
        <p:spPr/>
        <p:txBody>
          <a:bodyPr/>
          <a:lstStyle/>
          <a:p>
            <a:fld id="{5C79BC1C-4FF6-E349-90E5-E3E19A3B365A}" type="slidenum">
              <a:rPr lang="en-GB" smtClean="0"/>
              <a:t>‹#›</a:t>
            </a:fld>
            <a:endParaRPr lang="en-GB"/>
          </a:p>
        </p:txBody>
      </p:sp>
    </p:spTree>
    <p:extLst>
      <p:ext uri="{BB962C8B-B14F-4D97-AF65-F5344CB8AC3E}">
        <p14:creationId xmlns:p14="http://schemas.microsoft.com/office/powerpoint/2010/main" val="2587877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88EB7B-4184-1C35-2CC1-441CEFCC53D6}"/>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1AE070F-579E-95F2-5605-3C5F76EEB7A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6F69C35-2E88-04A1-74BE-309D98166D9D}"/>
              </a:ext>
            </a:extLst>
          </p:cNvPr>
          <p:cNvSpPr>
            <a:spLocks noGrp="1"/>
          </p:cNvSpPr>
          <p:nvPr>
            <p:ph type="dt" sz="half" idx="10"/>
          </p:nvPr>
        </p:nvSpPr>
        <p:spPr/>
        <p:txBody>
          <a:bodyPr/>
          <a:lstStyle/>
          <a:p>
            <a:fld id="{D5C958B4-BA2E-D942-B059-CF9D119DB476}" type="datetimeFigureOut">
              <a:rPr lang="en-GB" smtClean="0"/>
              <a:t>22/10/2024</a:t>
            </a:fld>
            <a:endParaRPr lang="en-GB"/>
          </a:p>
        </p:txBody>
      </p:sp>
      <p:sp>
        <p:nvSpPr>
          <p:cNvPr id="5" name="Footer Placeholder 4">
            <a:extLst>
              <a:ext uri="{FF2B5EF4-FFF2-40B4-BE49-F238E27FC236}">
                <a16:creationId xmlns:a16="http://schemas.microsoft.com/office/drawing/2014/main" id="{1874383A-8FA1-D063-248C-27A4892F84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057893-26F3-240F-EA68-67ED0C709D1A}"/>
              </a:ext>
            </a:extLst>
          </p:cNvPr>
          <p:cNvSpPr>
            <a:spLocks noGrp="1"/>
          </p:cNvSpPr>
          <p:nvPr>
            <p:ph type="sldNum" sz="quarter" idx="12"/>
          </p:nvPr>
        </p:nvSpPr>
        <p:spPr/>
        <p:txBody>
          <a:bodyPr/>
          <a:lstStyle/>
          <a:p>
            <a:fld id="{5C79BC1C-4FF6-E349-90E5-E3E19A3B365A}" type="slidenum">
              <a:rPr lang="en-GB" smtClean="0"/>
              <a:t>‹#›</a:t>
            </a:fld>
            <a:endParaRPr lang="en-GB"/>
          </a:p>
        </p:txBody>
      </p:sp>
    </p:spTree>
    <p:extLst>
      <p:ext uri="{BB962C8B-B14F-4D97-AF65-F5344CB8AC3E}">
        <p14:creationId xmlns:p14="http://schemas.microsoft.com/office/powerpoint/2010/main" val="1454966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57A7B-E6A8-F0D1-A94B-6DB7E432197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B4A27D8-41EB-4361-585C-30B706C9594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F6A39E4-D6C3-0923-B907-8E9EA9D4E666}"/>
              </a:ext>
            </a:extLst>
          </p:cNvPr>
          <p:cNvSpPr>
            <a:spLocks noGrp="1"/>
          </p:cNvSpPr>
          <p:nvPr>
            <p:ph type="dt" sz="half" idx="10"/>
          </p:nvPr>
        </p:nvSpPr>
        <p:spPr/>
        <p:txBody>
          <a:bodyPr/>
          <a:lstStyle/>
          <a:p>
            <a:fld id="{D5C958B4-BA2E-D942-B059-CF9D119DB476}" type="datetimeFigureOut">
              <a:rPr lang="en-GB" smtClean="0"/>
              <a:t>22/10/2024</a:t>
            </a:fld>
            <a:endParaRPr lang="en-GB"/>
          </a:p>
        </p:txBody>
      </p:sp>
      <p:sp>
        <p:nvSpPr>
          <p:cNvPr id="5" name="Footer Placeholder 4">
            <a:extLst>
              <a:ext uri="{FF2B5EF4-FFF2-40B4-BE49-F238E27FC236}">
                <a16:creationId xmlns:a16="http://schemas.microsoft.com/office/drawing/2014/main" id="{C2D676F6-01BC-1D1E-8F84-B567B74B05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23971E-8A13-0010-025E-5F86ED51F644}"/>
              </a:ext>
            </a:extLst>
          </p:cNvPr>
          <p:cNvSpPr>
            <a:spLocks noGrp="1"/>
          </p:cNvSpPr>
          <p:nvPr>
            <p:ph type="sldNum" sz="quarter" idx="12"/>
          </p:nvPr>
        </p:nvSpPr>
        <p:spPr/>
        <p:txBody>
          <a:bodyPr/>
          <a:lstStyle/>
          <a:p>
            <a:fld id="{5C79BC1C-4FF6-E349-90E5-E3E19A3B365A}" type="slidenum">
              <a:rPr lang="en-GB" smtClean="0"/>
              <a:t>‹#›</a:t>
            </a:fld>
            <a:endParaRPr lang="en-GB"/>
          </a:p>
        </p:txBody>
      </p:sp>
    </p:spTree>
    <p:extLst>
      <p:ext uri="{BB962C8B-B14F-4D97-AF65-F5344CB8AC3E}">
        <p14:creationId xmlns:p14="http://schemas.microsoft.com/office/powerpoint/2010/main" val="2770252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C069B-681C-BD30-029E-5508913FFE5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CDAFCF0-1C1F-1497-EB96-D5454AB7E8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A967533-142E-744D-ABAC-CA9FE6E17E7B}"/>
              </a:ext>
            </a:extLst>
          </p:cNvPr>
          <p:cNvSpPr>
            <a:spLocks noGrp="1"/>
          </p:cNvSpPr>
          <p:nvPr>
            <p:ph type="dt" sz="half" idx="10"/>
          </p:nvPr>
        </p:nvSpPr>
        <p:spPr/>
        <p:txBody>
          <a:bodyPr/>
          <a:lstStyle/>
          <a:p>
            <a:fld id="{D5C958B4-BA2E-D942-B059-CF9D119DB476}" type="datetimeFigureOut">
              <a:rPr lang="en-GB" smtClean="0"/>
              <a:t>22/10/2024</a:t>
            </a:fld>
            <a:endParaRPr lang="en-GB"/>
          </a:p>
        </p:txBody>
      </p:sp>
      <p:sp>
        <p:nvSpPr>
          <p:cNvPr id="5" name="Footer Placeholder 4">
            <a:extLst>
              <a:ext uri="{FF2B5EF4-FFF2-40B4-BE49-F238E27FC236}">
                <a16:creationId xmlns:a16="http://schemas.microsoft.com/office/drawing/2014/main" id="{33278FB3-8723-0527-EB15-30BEBD6E9B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66BF6C-7B80-724F-2EA9-3EAF35B2EF33}"/>
              </a:ext>
            </a:extLst>
          </p:cNvPr>
          <p:cNvSpPr>
            <a:spLocks noGrp="1"/>
          </p:cNvSpPr>
          <p:nvPr>
            <p:ph type="sldNum" sz="quarter" idx="12"/>
          </p:nvPr>
        </p:nvSpPr>
        <p:spPr/>
        <p:txBody>
          <a:bodyPr/>
          <a:lstStyle/>
          <a:p>
            <a:fld id="{5C79BC1C-4FF6-E349-90E5-E3E19A3B365A}" type="slidenum">
              <a:rPr lang="en-GB" smtClean="0"/>
              <a:t>‹#›</a:t>
            </a:fld>
            <a:endParaRPr lang="en-GB"/>
          </a:p>
        </p:txBody>
      </p:sp>
    </p:spTree>
    <p:extLst>
      <p:ext uri="{BB962C8B-B14F-4D97-AF65-F5344CB8AC3E}">
        <p14:creationId xmlns:p14="http://schemas.microsoft.com/office/powerpoint/2010/main" val="3449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55AA0-EA8C-6DDA-CB94-04FBC2AD356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8F5F3EF-FFCC-586B-A9CE-4307783CE2D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3B7E17D5-ADF8-5857-4D53-4857E341AA0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41FAE9F6-BEC7-B335-5E36-54BB82273B28}"/>
              </a:ext>
            </a:extLst>
          </p:cNvPr>
          <p:cNvSpPr>
            <a:spLocks noGrp="1"/>
          </p:cNvSpPr>
          <p:nvPr>
            <p:ph type="dt" sz="half" idx="10"/>
          </p:nvPr>
        </p:nvSpPr>
        <p:spPr/>
        <p:txBody>
          <a:bodyPr/>
          <a:lstStyle/>
          <a:p>
            <a:fld id="{D5C958B4-BA2E-D942-B059-CF9D119DB476}" type="datetimeFigureOut">
              <a:rPr lang="en-GB" smtClean="0"/>
              <a:t>22/10/2024</a:t>
            </a:fld>
            <a:endParaRPr lang="en-GB"/>
          </a:p>
        </p:txBody>
      </p:sp>
      <p:sp>
        <p:nvSpPr>
          <p:cNvPr id="6" name="Footer Placeholder 5">
            <a:extLst>
              <a:ext uri="{FF2B5EF4-FFF2-40B4-BE49-F238E27FC236}">
                <a16:creationId xmlns:a16="http://schemas.microsoft.com/office/drawing/2014/main" id="{51E9C6DC-9E0D-37A1-C06B-E4D3CA27E2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36B86B-C7EB-A009-D46A-2B4DF8193E1F}"/>
              </a:ext>
            </a:extLst>
          </p:cNvPr>
          <p:cNvSpPr>
            <a:spLocks noGrp="1"/>
          </p:cNvSpPr>
          <p:nvPr>
            <p:ph type="sldNum" sz="quarter" idx="12"/>
          </p:nvPr>
        </p:nvSpPr>
        <p:spPr/>
        <p:txBody>
          <a:bodyPr/>
          <a:lstStyle/>
          <a:p>
            <a:fld id="{5C79BC1C-4FF6-E349-90E5-E3E19A3B365A}" type="slidenum">
              <a:rPr lang="en-GB" smtClean="0"/>
              <a:t>‹#›</a:t>
            </a:fld>
            <a:endParaRPr lang="en-GB"/>
          </a:p>
        </p:txBody>
      </p:sp>
    </p:spTree>
    <p:extLst>
      <p:ext uri="{BB962C8B-B14F-4D97-AF65-F5344CB8AC3E}">
        <p14:creationId xmlns:p14="http://schemas.microsoft.com/office/powerpoint/2010/main" val="1518871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5DB7C-EB1F-0F2D-0142-05D59B293B95}"/>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36BEECC-EAE6-4996-27F1-576F9E5565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8F319A2-C911-0AB0-2889-128BF3E3A59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095F1277-0844-B428-BDB2-1FB15D966C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A6472A7-4FF5-5BD0-FEB9-01DC9184A3F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3D29421-D1C3-27CD-2F17-C926AE1FEFCE}"/>
              </a:ext>
            </a:extLst>
          </p:cNvPr>
          <p:cNvSpPr>
            <a:spLocks noGrp="1"/>
          </p:cNvSpPr>
          <p:nvPr>
            <p:ph type="dt" sz="half" idx="10"/>
          </p:nvPr>
        </p:nvSpPr>
        <p:spPr/>
        <p:txBody>
          <a:bodyPr/>
          <a:lstStyle/>
          <a:p>
            <a:fld id="{D5C958B4-BA2E-D942-B059-CF9D119DB476}" type="datetimeFigureOut">
              <a:rPr lang="en-GB" smtClean="0"/>
              <a:t>22/10/2024</a:t>
            </a:fld>
            <a:endParaRPr lang="en-GB"/>
          </a:p>
        </p:txBody>
      </p:sp>
      <p:sp>
        <p:nvSpPr>
          <p:cNvPr id="8" name="Footer Placeholder 7">
            <a:extLst>
              <a:ext uri="{FF2B5EF4-FFF2-40B4-BE49-F238E27FC236}">
                <a16:creationId xmlns:a16="http://schemas.microsoft.com/office/drawing/2014/main" id="{6705F02D-A4B1-38C5-EF9A-6C4854D56A4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54908E9-1E80-B87E-444C-525F86580D24}"/>
              </a:ext>
            </a:extLst>
          </p:cNvPr>
          <p:cNvSpPr>
            <a:spLocks noGrp="1"/>
          </p:cNvSpPr>
          <p:nvPr>
            <p:ph type="sldNum" sz="quarter" idx="12"/>
          </p:nvPr>
        </p:nvSpPr>
        <p:spPr/>
        <p:txBody>
          <a:bodyPr/>
          <a:lstStyle/>
          <a:p>
            <a:fld id="{5C79BC1C-4FF6-E349-90E5-E3E19A3B365A}" type="slidenum">
              <a:rPr lang="en-GB" smtClean="0"/>
              <a:t>‹#›</a:t>
            </a:fld>
            <a:endParaRPr lang="en-GB"/>
          </a:p>
        </p:txBody>
      </p:sp>
    </p:spTree>
    <p:extLst>
      <p:ext uri="{BB962C8B-B14F-4D97-AF65-F5344CB8AC3E}">
        <p14:creationId xmlns:p14="http://schemas.microsoft.com/office/powerpoint/2010/main" val="3566988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CB02A-8E25-9E7D-24A4-0600A7AF0EA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8719C04-F1B9-A7C3-FCA9-7BFD4EFA6392}"/>
              </a:ext>
            </a:extLst>
          </p:cNvPr>
          <p:cNvSpPr>
            <a:spLocks noGrp="1"/>
          </p:cNvSpPr>
          <p:nvPr>
            <p:ph type="dt" sz="half" idx="10"/>
          </p:nvPr>
        </p:nvSpPr>
        <p:spPr/>
        <p:txBody>
          <a:bodyPr/>
          <a:lstStyle/>
          <a:p>
            <a:fld id="{D5C958B4-BA2E-D942-B059-CF9D119DB476}" type="datetimeFigureOut">
              <a:rPr lang="en-GB" smtClean="0"/>
              <a:t>22/10/2024</a:t>
            </a:fld>
            <a:endParaRPr lang="en-GB"/>
          </a:p>
        </p:txBody>
      </p:sp>
      <p:sp>
        <p:nvSpPr>
          <p:cNvPr id="4" name="Footer Placeholder 3">
            <a:extLst>
              <a:ext uri="{FF2B5EF4-FFF2-40B4-BE49-F238E27FC236}">
                <a16:creationId xmlns:a16="http://schemas.microsoft.com/office/drawing/2014/main" id="{6C38FBAA-3AB4-D376-016D-014DA1F39AA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8E58914-B926-C81C-3E41-D2ED5F91C0E3}"/>
              </a:ext>
            </a:extLst>
          </p:cNvPr>
          <p:cNvSpPr>
            <a:spLocks noGrp="1"/>
          </p:cNvSpPr>
          <p:nvPr>
            <p:ph type="sldNum" sz="quarter" idx="12"/>
          </p:nvPr>
        </p:nvSpPr>
        <p:spPr/>
        <p:txBody>
          <a:bodyPr/>
          <a:lstStyle/>
          <a:p>
            <a:fld id="{5C79BC1C-4FF6-E349-90E5-E3E19A3B365A}" type="slidenum">
              <a:rPr lang="en-GB" smtClean="0"/>
              <a:t>‹#›</a:t>
            </a:fld>
            <a:endParaRPr lang="en-GB"/>
          </a:p>
        </p:txBody>
      </p:sp>
    </p:spTree>
    <p:extLst>
      <p:ext uri="{BB962C8B-B14F-4D97-AF65-F5344CB8AC3E}">
        <p14:creationId xmlns:p14="http://schemas.microsoft.com/office/powerpoint/2010/main" val="3972573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0F3341-D604-CEE8-0E36-83561254563E}"/>
              </a:ext>
            </a:extLst>
          </p:cNvPr>
          <p:cNvSpPr>
            <a:spLocks noGrp="1"/>
          </p:cNvSpPr>
          <p:nvPr>
            <p:ph type="dt" sz="half" idx="10"/>
          </p:nvPr>
        </p:nvSpPr>
        <p:spPr/>
        <p:txBody>
          <a:bodyPr/>
          <a:lstStyle/>
          <a:p>
            <a:fld id="{D5C958B4-BA2E-D942-B059-CF9D119DB476}" type="datetimeFigureOut">
              <a:rPr lang="en-GB" smtClean="0"/>
              <a:t>22/10/2024</a:t>
            </a:fld>
            <a:endParaRPr lang="en-GB"/>
          </a:p>
        </p:txBody>
      </p:sp>
      <p:sp>
        <p:nvSpPr>
          <p:cNvPr id="3" name="Footer Placeholder 2">
            <a:extLst>
              <a:ext uri="{FF2B5EF4-FFF2-40B4-BE49-F238E27FC236}">
                <a16:creationId xmlns:a16="http://schemas.microsoft.com/office/drawing/2014/main" id="{90959BCD-52DC-6BF2-A1AE-08E65A90123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D46FAF-8201-B39C-DD3E-273DABAE3421}"/>
              </a:ext>
            </a:extLst>
          </p:cNvPr>
          <p:cNvSpPr>
            <a:spLocks noGrp="1"/>
          </p:cNvSpPr>
          <p:nvPr>
            <p:ph type="sldNum" sz="quarter" idx="12"/>
          </p:nvPr>
        </p:nvSpPr>
        <p:spPr/>
        <p:txBody>
          <a:bodyPr/>
          <a:lstStyle/>
          <a:p>
            <a:fld id="{5C79BC1C-4FF6-E349-90E5-E3E19A3B365A}" type="slidenum">
              <a:rPr lang="en-GB" smtClean="0"/>
              <a:t>‹#›</a:t>
            </a:fld>
            <a:endParaRPr lang="en-GB"/>
          </a:p>
        </p:txBody>
      </p:sp>
    </p:spTree>
    <p:extLst>
      <p:ext uri="{BB962C8B-B14F-4D97-AF65-F5344CB8AC3E}">
        <p14:creationId xmlns:p14="http://schemas.microsoft.com/office/powerpoint/2010/main" val="561029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AF9C2-3907-5806-6A22-2E33608DBB3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1C32967-66FB-97E1-41C7-C9F1E8A57B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095213D-65A8-7D7A-4513-4E18F4FE92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E07B550-4467-8473-7880-69EF8048822B}"/>
              </a:ext>
            </a:extLst>
          </p:cNvPr>
          <p:cNvSpPr>
            <a:spLocks noGrp="1"/>
          </p:cNvSpPr>
          <p:nvPr>
            <p:ph type="dt" sz="half" idx="10"/>
          </p:nvPr>
        </p:nvSpPr>
        <p:spPr/>
        <p:txBody>
          <a:bodyPr/>
          <a:lstStyle/>
          <a:p>
            <a:fld id="{D5C958B4-BA2E-D942-B059-CF9D119DB476}" type="datetimeFigureOut">
              <a:rPr lang="en-GB" smtClean="0"/>
              <a:t>22/10/2024</a:t>
            </a:fld>
            <a:endParaRPr lang="en-GB"/>
          </a:p>
        </p:txBody>
      </p:sp>
      <p:sp>
        <p:nvSpPr>
          <p:cNvPr id="6" name="Footer Placeholder 5">
            <a:extLst>
              <a:ext uri="{FF2B5EF4-FFF2-40B4-BE49-F238E27FC236}">
                <a16:creationId xmlns:a16="http://schemas.microsoft.com/office/drawing/2014/main" id="{E97D2F61-1311-6FEE-05FA-2907BB938D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82B453-E784-A9ED-79DA-24BDB7B8798B}"/>
              </a:ext>
            </a:extLst>
          </p:cNvPr>
          <p:cNvSpPr>
            <a:spLocks noGrp="1"/>
          </p:cNvSpPr>
          <p:nvPr>
            <p:ph type="sldNum" sz="quarter" idx="12"/>
          </p:nvPr>
        </p:nvSpPr>
        <p:spPr/>
        <p:txBody>
          <a:bodyPr/>
          <a:lstStyle/>
          <a:p>
            <a:fld id="{5C79BC1C-4FF6-E349-90E5-E3E19A3B365A}" type="slidenum">
              <a:rPr lang="en-GB" smtClean="0"/>
              <a:t>‹#›</a:t>
            </a:fld>
            <a:endParaRPr lang="en-GB"/>
          </a:p>
        </p:txBody>
      </p:sp>
    </p:spTree>
    <p:extLst>
      <p:ext uri="{BB962C8B-B14F-4D97-AF65-F5344CB8AC3E}">
        <p14:creationId xmlns:p14="http://schemas.microsoft.com/office/powerpoint/2010/main" val="1348911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3DA22-3B36-37D6-ECBF-347FCFAC11D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D44A6BC-94C9-D51C-6634-017C8D78F0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15853B7-2E84-E63D-4201-474399EF73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42BEDE4-CBC4-AFB1-34E4-9362466261A7}"/>
              </a:ext>
            </a:extLst>
          </p:cNvPr>
          <p:cNvSpPr>
            <a:spLocks noGrp="1"/>
          </p:cNvSpPr>
          <p:nvPr>
            <p:ph type="dt" sz="half" idx="10"/>
          </p:nvPr>
        </p:nvSpPr>
        <p:spPr/>
        <p:txBody>
          <a:bodyPr/>
          <a:lstStyle/>
          <a:p>
            <a:fld id="{D5C958B4-BA2E-D942-B059-CF9D119DB476}" type="datetimeFigureOut">
              <a:rPr lang="en-GB" smtClean="0"/>
              <a:t>22/10/2024</a:t>
            </a:fld>
            <a:endParaRPr lang="en-GB"/>
          </a:p>
        </p:txBody>
      </p:sp>
      <p:sp>
        <p:nvSpPr>
          <p:cNvPr id="6" name="Footer Placeholder 5">
            <a:extLst>
              <a:ext uri="{FF2B5EF4-FFF2-40B4-BE49-F238E27FC236}">
                <a16:creationId xmlns:a16="http://schemas.microsoft.com/office/drawing/2014/main" id="{BB86000D-6F34-3DBE-8822-D15DE7D420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847A2A-5DD1-9BDC-31E8-8E959753BA1C}"/>
              </a:ext>
            </a:extLst>
          </p:cNvPr>
          <p:cNvSpPr>
            <a:spLocks noGrp="1"/>
          </p:cNvSpPr>
          <p:nvPr>
            <p:ph type="sldNum" sz="quarter" idx="12"/>
          </p:nvPr>
        </p:nvSpPr>
        <p:spPr/>
        <p:txBody>
          <a:bodyPr/>
          <a:lstStyle/>
          <a:p>
            <a:fld id="{5C79BC1C-4FF6-E349-90E5-E3E19A3B365A}" type="slidenum">
              <a:rPr lang="en-GB" smtClean="0"/>
              <a:t>‹#›</a:t>
            </a:fld>
            <a:endParaRPr lang="en-GB"/>
          </a:p>
        </p:txBody>
      </p:sp>
    </p:spTree>
    <p:extLst>
      <p:ext uri="{BB962C8B-B14F-4D97-AF65-F5344CB8AC3E}">
        <p14:creationId xmlns:p14="http://schemas.microsoft.com/office/powerpoint/2010/main" val="558726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1A10F8-8B11-D93D-15D9-ED6E76B0E9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1D60DCC2-2C09-558A-2D1A-DBC060F681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F2523EC-1580-E667-DE70-B7E4CD95E5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C958B4-BA2E-D942-B059-CF9D119DB476}" type="datetimeFigureOut">
              <a:rPr lang="en-GB" smtClean="0"/>
              <a:t>22/10/2024</a:t>
            </a:fld>
            <a:endParaRPr lang="en-GB"/>
          </a:p>
        </p:txBody>
      </p:sp>
      <p:sp>
        <p:nvSpPr>
          <p:cNvPr id="5" name="Footer Placeholder 4">
            <a:extLst>
              <a:ext uri="{FF2B5EF4-FFF2-40B4-BE49-F238E27FC236}">
                <a16:creationId xmlns:a16="http://schemas.microsoft.com/office/drawing/2014/main" id="{3F4B8ADE-4604-97D9-5202-F6BE48F0F4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BFCDE27-FC71-4D98-CCB4-483692C173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9BC1C-4FF6-E349-90E5-E3E19A3B365A}" type="slidenum">
              <a:rPr lang="en-GB" smtClean="0"/>
              <a:t>‹#›</a:t>
            </a:fld>
            <a:endParaRPr lang="en-GB"/>
          </a:p>
        </p:txBody>
      </p:sp>
    </p:spTree>
    <p:extLst>
      <p:ext uri="{BB962C8B-B14F-4D97-AF65-F5344CB8AC3E}">
        <p14:creationId xmlns:p14="http://schemas.microsoft.com/office/powerpoint/2010/main" val="2636233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B6C62-3CBA-6D26-3C4F-68B821A8D87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8D16609-D25A-6CC8-D241-36546C9B7E11}"/>
              </a:ext>
            </a:extLst>
          </p:cNvPr>
          <p:cNvSpPr>
            <a:spLocks noGrp="1"/>
          </p:cNvSpPr>
          <p:nvPr>
            <p:ph idx="1"/>
          </p:nvPr>
        </p:nvSpPr>
        <p:spPr/>
        <p:txBody>
          <a:bodyPr/>
          <a:lstStyle/>
          <a:p>
            <a:endParaRPr lang="en-US"/>
          </a:p>
        </p:txBody>
      </p:sp>
      <p:pic>
        <p:nvPicPr>
          <p:cNvPr id="1026" name="Picture 2">
            <a:extLst>
              <a:ext uri="{FF2B5EF4-FFF2-40B4-BE49-F238E27FC236}">
                <a16:creationId xmlns:a16="http://schemas.microsoft.com/office/drawing/2014/main" id="{AA2467E8-BE69-1AD2-B234-EA356DF433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id="{9275CA57-5CB7-05B6-A371-4F736279197A}"/>
              </a:ext>
            </a:extLst>
          </p:cNvPr>
          <p:cNvSpPr txBox="1">
            <a:spLocks/>
          </p:cNvSpPr>
          <p:nvPr/>
        </p:nvSpPr>
        <p:spPr>
          <a:xfrm>
            <a:off x="7830945" y="6051857"/>
            <a:ext cx="3408555" cy="873612"/>
          </a:xfrm>
          <a:prstGeom prst="rect">
            <a:avLst/>
          </a:prstGeom>
        </p:spPr>
        <p:txBody>
          <a:bodyPr vert="horz" lIns="91440" tIns="45720" rIns="91440" bIns="4572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400" dirty="0">
                <a:solidFill>
                  <a:srgbClr val="FFFFFF"/>
                </a:solidFill>
                <a:latin typeface="Black Jack" panose="03060500040004000000" pitchFamily="66" charset="0"/>
              </a:rPr>
              <a:t>Prayers of lament </a:t>
            </a:r>
          </a:p>
        </p:txBody>
      </p:sp>
    </p:spTree>
    <p:extLst>
      <p:ext uri="{BB962C8B-B14F-4D97-AF65-F5344CB8AC3E}">
        <p14:creationId xmlns:p14="http://schemas.microsoft.com/office/powerpoint/2010/main" val="1782730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100000">
              <a:schemeClr val="accent1">
                <a:lumMod val="60000"/>
                <a:lumOff val="40000"/>
              </a:schemeClr>
            </a:gs>
          </a:gsLst>
          <a:lin ang="5400000" scaled="0"/>
          <a:tileRect/>
        </a:gradFill>
        <a:effectLst/>
      </p:bgPr>
    </p:bg>
    <p:spTree>
      <p:nvGrpSpPr>
        <p:cNvPr id="1" name="">
          <a:extLst>
            <a:ext uri="{FF2B5EF4-FFF2-40B4-BE49-F238E27FC236}">
              <a16:creationId xmlns:a16="http://schemas.microsoft.com/office/drawing/2014/main" id="{60A75EA9-F8DE-8BD1-3630-0F7249C12C3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009D6C4-383F-59FD-0084-ECA96174B92E}"/>
              </a:ext>
            </a:extLst>
          </p:cNvPr>
          <p:cNvSpPr>
            <a:spLocks noGrp="1"/>
          </p:cNvSpPr>
          <p:nvPr>
            <p:ph type="subTitle" idx="1"/>
          </p:nvPr>
        </p:nvSpPr>
        <p:spPr>
          <a:xfrm>
            <a:off x="602456" y="803797"/>
            <a:ext cx="10987087" cy="5250406"/>
          </a:xfrm>
        </p:spPr>
        <p:txBody>
          <a:bodyPr>
            <a:normAutofit/>
          </a:bodyPr>
          <a:lstStyle/>
          <a:p>
            <a:pPr algn="l"/>
            <a:r>
              <a:rPr lang="en-GB" sz="2500" b="1" i="0" u="none" strike="noStrike" dirty="0">
                <a:solidFill>
                  <a:srgbClr val="202124"/>
                </a:solidFill>
                <a:effectLst/>
                <a:latin typeface="arial" panose="020B0604020202020204" pitchFamily="34" charset="0"/>
              </a:rPr>
              <a:t>Hebrews 5:7-10 NRSVA</a:t>
            </a:r>
          </a:p>
          <a:p>
            <a:pPr algn="l"/>
            <a:r>
              <a:rPr lang="en-GB" sz="2500" b="1" i="0" u="none" strike="noStrike" dirty="0">
                <a:solidFill>
                  <a:srgbClr val="202124"/>
                </a:solidFill>
                <a:effectLst/>
                <a:latin typeface="arial" panose="020B0604020202020204" pitchFamily="34" charset="0"/>
              </a:rPr>
              <a:t>In the days of his flesh, Jesus offered up prayers and supplications, with loud cries and tears, to the one who was able to save him from death, and he was heard because of his reverent submission. 8 Although he was a Son, he learned obedience through what he suffered; 9 and having been made perfect, he became the source of eternal salvation for all who obey him, having been designated by God a high priest according to the order of Melchizedek.</a:t>
            </a:r>
            <a:endParaRPr lang="en-GB" sz="2500" dirty="0"/>
          </a:p>
        </p:txBody>
      </p:sp>
    </p:spTree>
    <p:extLst>
      <p:ext uri="{BB962C8B-B14F-4D97-AF65-F5344CB8AC3E}">
        <p14:creationId xmlns:p14="http://schemas.microsoft.com/office/powerpoint/2010/main" val="2576350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BE9AFE3-84AB-2E91-6818-D434A871E235}"/>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FA53687F-EBE6-DDB0-6445-254DBE6134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81A35A6-45DF-3AFE-3B45-24F21F79469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93B700B-7749-8F62-9A52-F74D19034F24}"/>
              </a:ext>
            </a:extLst>
          </p:cNvPr>
          <p:cNvSpPr>
            <a:spLocks noGrp="1"/>
          </p:cNvSpPr>
          <p:nvPr>
            <p:ph idx="1"/>
          </p:nvPr>
        </p:nvSpPr>
        <p:spPr/>
        <p:txBody>
          <a:bodyPr/>
          <a:lstStyle/>
          <a:p>
            <a:endParaRPr lang="en-US"/>
          </a:p>
        </p:txBody>
      </p:sp>
      <p:sp>
        <p:nvSpPr>
          <p:cNvPr id="4" name="Subtitle 2">
            <a:extLst>
              <a:ext uri="{FF2B5EF4-FFF2-40B4-BE49-F238E27FC236}">
                <a16:creationId xmlns:a16="http://schemas.microsoft.com/office/drawing/2014/main" id="{F3668D19-378F-00B3-E826-03B584A01078}"/>
              </a:ext>
            </a:extLst>
          </p:cNvPr>
          <p:cNvSpPr txBox="1">
            <a:spLocks/>
          </p:cNvSpPr>
          <p:nvPr/>
        </p:nvSpPr>
        <p:spPr>
          <a:xfrm>
            <a:off x="9683558" y="6051857"/>
            <a:ext cx="1784542" cy="87361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400" dirty="0">
                <a:solidFill>
                  <a:srgbClr val="FFFFFF"/>
                </a:solidFill>
                <a:latin typeface="Black Jack" panose="03060500040004000000" pitchFamily="66" charset="0"/>
              </a:rPr>
              <a:t>Prayer</a:t>
            </a:r>
          </a:p>
        </p:txBody>
      </p:sp>
    </p:spTree>
    <p:extLst>
      <p:ext uri="{BB962C8B-B14F-4D97-AF65-F5344CB8AC3E}">
        <p14:creationId xmlns:p14="http://schemas.microsoft.com/office/powerpoint/2010/main" val="2459484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AE6788A-88F9-4F50-B8D5-A1908A89ABFB}"/>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7FC08EAC-A56C-2F34-E296-0E0B069066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6B02BF7-C593-3757-B0FC-DDB8F304C31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67AB42E-9E6A-424D-F43E-AF176D6E56A3}"/>
              </a:ext>
            </a:extLst>
          </p:cNvPr>
          <p:cNvSpPr>
            <a:spLocks noGrp="1"/>
          </p:cNvSpPr>
          <p:nvPr>
            <p:ph idx="1"/>
          </p:nvPr>
        </p:nvSpPr>
        <p:spPr/>
        <p:txBody>
          <a:bodyPr/>
          <a:lstStyle/>
          <a:p>
            <a:endParaRPr lang="en-US"/>
          </a:p>
        </p:txBody>
      </p:sp>
      <p:sp>
        <p:nvSpPr>
          <p:cNvPr id="4" name="Subtitle 2">
            <a:extLst>
              <a:ext uri="{FF2B5EF4-FFF2-40B4-BE49-F238E27FC236}">
                <a16:creationId xmlns:a16="http://schemas.microsoft.com/office/drawing/2014/main" id="{38BFF3D7-2222-2086-31AC-8F6D81ED9F69}"/>
              </a:ext>
            </a:extLst>
          </p:cNvPr>
          <p:cNvSpPr txBox="1">
            <a:spLocks/>
          </p:cNvSpPr>
          <p:nvPr/>
        </p:nvSpPr>
        <p:spPr>
          <a:xfrm>
            <a:off x="8449170" y="5984388"/>
            <a:ext cx="3408555" cy="87361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400" dirty="0">
                <a:solidFill>
                  <a:srgbClr val="FFFFFF"/>
                </a:solidFill>
                <a:latin typeface="Black Jack" panose="03060500040004000000" pitchFamily="66" charset="0"/>
              </a:rPr>
              <a:t>Complaining</a:t>
            </a:r>
          </a:p>
        </p:txBody>
      </p:sp>
    </p:spTree>
    <p:extLst>
      <p:ext uri="{BB962C8B-B14F-4D97-AF65-F5344CB8AC3E}">
        <p14:creationId xmlns:p14="http://schemas.microsoft.com/office/powerpoint/2010/main" val="1846624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A9EA9FC-67A5-CEBB-5A62-637F94329DB2}"/>
            </a:ext>
          </a:extLst>
        </p:cNvPr>
        <p:cNvGrpSpPr/>
        <p:nvPr/>
      </p:nvGrpSpPr>
      <p:grpSpPr>
        <a:xfrm>
          <a:off x="0" y="0"/>
          <a:ext cx="0" cy="0"/>
          <a:chOff x="0" y="0"/>
          <a:chExt cx="0" cy="0"/>
        </a:xfrm>
      </p:grpSpPr>
      <p:pic>
        <p:nvPicPr>
          <p:cNvPr id="5" name="Picture 2">
            <a:extLst>
              <a:ext uri="{FF2B5EF4-FFF2-40B4-BE49-F238E27FC236}">
                <a16:creationId xmlns:a16="http://schemas.microsoft.com/office/drawing/2014/main" id="{99C2594D-B03E-D6C3-BC22-3F0F0DE27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C3C5E68-00EC-B80D-1522-992E815C366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98095D8-5213-0ABB-BC29-FE988392F69C}"/>
              </a:ext>
            </a:extLst>
          </p:cNvPr>
          <p:cNvSpPr>
            <a:spLocks noGrp="1"/>
          </p:cNvSpPr>
          <p:nvPr>
            <p:ph idx="1"/>
          </p:nvPr>
        </p:nvSpPr>
        <p:spPr/>
        <p:txBody>
          <a:bodyPr/>
          <a:lstStyle/>
          <a:p>
            <a:endParaRPr lang="en-US" dirty="0"/>
          </a:p>
        </p:txBody>
      </p:sp>
      <p:sp>
        <p:nvSpPr>
          <p:cNvPr id="4" name="Subtitle 2">
            <a:extLst>
              <a:ext uri="{FF2B5EF4-FFF2-40B4-BE49-F238E27FC236}">
                <a16:creationId xmlns:a16="http://schemas.microsoft.com/office/drawing/2014/main" id="{E49D3E39-D2C0-DF97-06AB-3993D814CBB2}"/>
              </a:ext>
            </a:extLst>
          </p:cNvPr>
          <p:cNvSpPr txBox="1">
            <a:spLocks/>
          </p:cNvSpPr>
          <p:nvPr/>
        </p:nvSpPr>
        <p:spPr>
          <a:xfrm>
            <a:off x="9267826" y="6051857"/>
            <a:ext cx="1790700" cy="87361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400" dirty="0">
                <a:solidFill>
                  <a:srgbClr val="FFFFFF"/>
                </a:solidFill>
                <a:latin typeface="Black Jack" panose="03060500040004000000" pitchFamily="66" charset="0"/>
              </a:rPr>
              <a:t>Asking</a:t>
            </a:r>
          </a:p>
        </p:txBody>
      </p:sp>
    </p:spTree>
    <p:extLst>
      <p:ext uri="{BB962C8B-B14F-4D97-AF65-F5344CB8AC3E}">
        <p14:creationId xmlns:p14="http://schemas.microsoft.com/office/powerpoint/2010/main" val="3617484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6B97B11-2F34-B136-D893-13A0D6D11DE0}"/>
            </a:ext>
          </a:extLst>
        </p:cNvPr>
        <p:cNvGrpSpPr/>
        <p:nvPr/>
      </p:nvGrpSpPr>
      <p:grpSpPr>
        <a:xfrm>
          <a:off x="0" y="0"/>
          <a:ext cx="0" cy="0"/>
          <a:chOff x="0" y="0"/>
          <a:chExt cx="0" cy="0"/>
        </a:xfrm>
      </p:grpSpPr>
      <p:pic>
        <p:nvPicPr>
          <p:cNvPr id="5122" name="Picture 2">
            <a:extLst>
              <a:ext uri="{FF2B5EF4-FFF2-40B4-BE49-F238E27FC236}">
                <a16:creationId xmlns:a16="http://schemas.microsoft.com/office/drawing/2014/main" id="{B2C465C4-459B-0B3B-FDEA-83302AAD6A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63F8015-984F-F735-5481-415A4D7727A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449BFFC-8E63-73D5-C497-D4B79EF5F332}"/>
              </a:ext>
            </a:extLst>
          </p:cNvPr>
          <p:cNvSpPr>
            <a:spLocks noGrp="1"/>
          </p:cNvSpPr>
          <p:nvPr>
            <p:ph idx="1"/>
          </p:nvPr>
        </p:nvSpPr>
        <p:spPr/>
        <p:txBody>
          <a:bodyPr/>
          <a:lstStyle/>
          <a:p>
            <a:endParaRPr lang="en-US" dirty="0"/>
          </a:p>
        </p:txBody>
      </p:sp>
      <p:sp>
        <p:nvSpPr>
          <p:cNvPr id="4" name="Subtitle 2">
            <a:extLst>
              <a:ext uri="{FF2B5EF4-FFF2-40B4-BE49-F238E27FC236}">
                <a16:creationId xmlns:a16="http://schemas.microsoft.com/office/drawing/2014/main" id="{820ECB6A-EDC7-E687-9918-D6696F409AED}"/>
              </a:ext>
            </a:extLst>
          </p:cNvPr>
          <p:cNvSpPr txBox="1">
            <a:spLocks/>
          </p:cNvSpPr>
          <p:nvPr/>
        </p:nvSpPr>
        <p:spPr>
          <a:xfrm>
            <a:off x="9097770" y="6051857"/>
            <a:ext cx="2313180" cy="87361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400" dirty="0">
                <a:solidFill>
                  <a:srgbClr val="FFFFFF"/>
                </a:solidFill>
                <a:latin typeface="Black Jack" panose="03060500040004000000" pitchFamily="66" charset="0"/>
              </a:rPr>
              <a:t>Trusting</a:t>
            </a:r>
          </a:p>
        </p:txBody>
      </p:sp>
    </p:spTree>
    <p:extLst>
      <p:ext uri="{BB962C8B-B14F-4D97-AF65-F5344CB8AC3E}">
        <p14:creationId xmlns:p14="http://schemas.microsoft.com/office/powerpoint/2010/main" val="2902642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100000">
              <a:schemeClr val="accent1">
                <a:lumMod val="60000"/>
                <a:lumOff val="40000"/>
              </a:schemeClr>
            </a:gs>
          </a:gsLst>
          <a:lin ang="5400000" scaled="0"/>
          <a:tileRect/>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DA75596-5D81-7107-4333-539B0F7D05BE}"/>
              </a:ext>
            </a:extLst>
          </p:cNvPr>
          <p:cNvSpPr>
            <a:spLocks noGrp="1"/>
          </p:cNvSpPr>
          <p:nvPr>
            <p:ph type="subTitle" idx="1"/>
          </p:nvPr>
        </p:nvSpPr>
        <p:spPr>
          <a:xfrm>
            <a:off x="602456" y="1021807"/>
            <a:ext cx="10987087" cy="4814385"/>
          </a:xfrm>
        </p:spPr>
        <p:txBody>
          <a:bodyPr>
            <a:normAutofit lnSpcReduction="10000"/>
          </a:bodyPr>
          <a:lstStyle/>
          <a:p>
            <a:pPr algn="l"/>
            <a:r>
              <a:rPr lang="en-GB" sz="4000" b="1" i="0" u="none" strike="noStrike" dirty="0">
                <a:solidFill>
                  <a:srgbClr val="202124"/>
                </a:solidFill>
                <a:effectLst/>
                <a:latin typeface="arial" panose="020B0604020202020204" pitchFamily="34" charset="0"/>
              </a:rPr>
              <a:t>Lamentations 3:19-25</a:t>
            </a:r>
          </a:p>
          <a:p>
            <a:pPr algn="l"/>
            <a:r>
              <a:rPr lang="en-GB" sz="4000" b="0" i="0" u="none" strike="noStrike" dirty="0">
                <a:solidFill>
                  <a:srgbClr val="202124"/>
                </a:solidFill>
                <a:effectLst/>
                <a:latin typeface="arial" panose="020B0604020202020204" pitchFamily="34" charset="0"/>
              </a:rPr>
              <a:t>The thought of my affliction and my homelessness</a:t>
            </a:r>
          </a:p>
          <a:p>
            <a:pPr algn="l"/>
            <a:r>
              <a:rPr lang="en-GB" sz="4000" b="0" i="0" u="none" strike="noStrike" dirty="0">
                <a:solidFill>
                  <a:srgbClr val="202124"/>
                </a:solidFill>
                <a:effectLst/>
                <a:latin typeface="arial" panose="020B0604020202020204" pitchFamily="34" charset="0"/>
              </a:rPr>
              <a:t>    is wormwood and gall!</a:t>
            </a:r>
          </a:p>
          <a:p>
            <a:pPr algn="l"/>
            <a:r>
              <a:rPr lang="en-GB" sz="4000" b="0" i="0" u="none" strike="noStrike" dirty="0">
                <a:solidFill>
                  <a:srgbClr val="202124"/>
                </a:solidFill>
                <a:effectLst/>
                <a:latin typeface="arial" panose="020B0604020202020204" pitchFamily="34" charset="0"/>
              </a:rPr>
              <a:t>My soul continually thinks of it</a:t>
            </a:r>
          </a:p>
          <a:p>
            <a:pPr algn="l"/>
            <a:r>
              <a:rPr lang="en-GB" sz="4000" b="0" i="0" u="none" strike="noStrike" dirty="0">
                <a:solidFill>
                  <a:srgbClr val="202124"/>
                </a:solidFill>
                <a:effectLst/>
                <a:latin typeface="arial" panose="020B0604020202020204" pitchFamily="34" charset="0"/>
              </a:rPr>
              <a:t>    and is bowed down within me.</a:t>
            </a:r>
          </a:p>
          <a:p>
            <a:pPr algn="l"/>
            <a:r>
              <a:rPr lang="en-GB" sz="4000" b="0" i="0" u="none" strike="noStrike" dirty="0">
                <a:solidFill>
                  <a:srgbClr val="202124"/>
                </a:solidFill>
                <a:effectLst/>
                <a:latin typeface="arial" panose="020B0604020202020204" pitchFamily="34" charset="0"/>
              </a:rPr>
              <a:t>But this I call to mind,</a:t>
            </a:r>
          </a:p>
          <a:p>
            <a:pPr algn="l"/>
            <a:r>
              <a:rPr lang="en-GB" sz="4000" b="0" i="0" u="none" strike="noStrike" dirty="0">
                <a:solidFill>
                  <a:srgbClr val="202124"/>
                </a:solidFill>
                <a:effectLst/>
                <a:latin typeface="arial" panose="020B0604020202020204" pitchFamily="34" charset="0"/>
              </a:rPr>
              <a:t>    and therefore I have hope:</a:t>
            </a:r>
            <a:endParaRPr lang="en-GB" sz="4400" dirty="0"/>
          </a:p>
        </p:txBody>
      </p:sp>
    </p:spTree>
    <p:extLst>
      <p:ext uri="{BB962C8B-B14F-4D97-AF65-F5344CB8AC3E}">
        <p14:creationId xmlns:p14="http://schemas.microsoft.com/office/powerpoint/2010/main" val="1261966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E5F6D-0581-B6AF-7F0F-5FFF5E058E7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118F617-725A-9DA9-E0D7-79F39B92CE35}"/>
              </a:ext>
            </a:extLst>
          </p:cNvPr>
          <p:cNvSpPr>
            <a:spLocks noGrp="1"/>
          </p:cNvSpPr>
          <p:nvPr>
            <p:ph type="subTitle" idx="1"/>
          </p:nvPr>
        </p:nvSpPr>
        <p:spPr>
          <a:xfrm>
            <a:off x="602456" y="1021807"/>
            <a:ext cx="10987087" cy="4814385"/>
          </a:xfrm>
        </p:spPr>
        <p:txBody>
          <a:bodyPr>
            <a:normAutofit/>
          </a:bodyPr>
          <a:lstStyle/>
          <a:p>
            <a:pPr algn="l"/>
            <a:r>
              <a:rPr lang="en-GB" sz="4000" b="1" i="0" u="none" strike="noStrike" dirty="0">
                <a:solidFill>
                  <a:schemeClr val="accent2">
                    <a:lumMod val="75000"/>
                  </a:schemeClr>
                </a:solidFill>
                <a:effectLst/>
                <a:latin typeface="arial" panose="020B0604020202020204" pitchFamily="34" charset="0"/>
              </a:rPr>
              <a:t>The steadfast love of the Lord never ceases,</a:t>
            </a:r>
          </a:p>
          <a:p>
            <a:pPr algn="l"/>
            <a:r>
              <a:rPr lang="en-GB" sz="4000" b="1" i="0" u="none" strike="noStrike" dirty="0">
                <a:solidFill>
                  <a:schemeClr val="accent2">
                    <a:lumMod val="75000"/>
                  </a:schemeClr>
                </a:solidFill>
                <a:effectLst/>
                <a:latin typeface="arial" panose="020B0604020202020204" pitchFamily="34" charset="0"/>
              </a:rPr>
              <a:t>    his mercies never come to an end;</a:t>
            </a:r>
          </a:p>
          <a:p>
            <a:pPr algn="l"/>
            <a:r>
              <a:rPr lang="en-GB" sz="4000" b="1" i="0" u="none" strike="noStrike" dirty="0">
                <a:solidFill>
                  <a:schemeClr val="accent2">
                    <a:lumMod val="75000"/>
                  </a:schemeClr>
                </a:solidFill>
                <a:effectLst/>
                <a:latin typeface="arial" panose="020B0604020202020204" pitchFamily="34" charset="0"/>
              </a:rPr>
              <a:t>they are new every morning;</a:t>
            </a:r>
          </a:p>
          <a:p>
            <a:pPr algn="l"/>
            <a:r>
              <a:rPr lang="en-GB" sz="4000" b="1" i="0" u="none" strike="noStrike" dirty="0">
                <a:solidFill>
                  <a:schemeClr val="accent2">
                    <a:lumMod val="75000"/>
                  </a:schemeClr>
                </a:solidFill>
                <a:effectLst/>
                <a:latin typeface="arial" panose="020B0604020202020204" pitchFamily="34" charset="0"/>
              </a:rPr>
              <a:t>    great is your faithfulness.</a:t>
            </a:r>
            <a:endParaRPr lang="en-GB" sz="4400" dirty="0">
              <a:solidFill>
                <a:schemeClr val="accent2">
                  <a:lumMod val="75000"/>
                </a:schemeClr>
              </a:solidFill>
            </a:endParaRPr>
          </a:p>
        </p:txBody>
      </p:sp>
    </p:spTree>
    <p:extLst>
      <p:ext uri="{BB962C8B-B14F-4D97-AF65-F5344CB8AC3E}">
        <p14:creationId xmlns:p14="http://schemas.microsoft.com/office/powerpoint/2010/main" val="2328292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1D104-8806-3E31-E55F-77201A2D951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D0AA8C7-4C22-D6E8-4ED7-3C48829CE727}"/>
              </a:ext>
            </a:extLst>
          </p:cNvPr>
          <p:cNvSpPr>
            <a:spLocks noGrp="1"/>
          </p:cNvSpPr>
          <p:nvPr>
            <p:ph type="subTitle" idx="1"/>
          </p:nvPr>
        </p:nvSpPr>
        <p:spPr>
          <a:xfrm>
            <a:off x="602456" y="1021807"/>
            <a:ext cx="10987087" cy="4814385"/>
          </a:xfrm>
        </p:spPr>
        <p:txBody>
          <a:bodyPr>
            <a:normAutofit/>
          </a:bodyPr>
          <a:lstStyle/>
          <a:p>
            <a:pPr algn="l"/>
            <a:r>
              <a:rPr lang="en-GB" sz="4000" b="1" i="0" u="none" strike="noStrike" dirty="0">
                <a:solidFill>
                  <a:srgbClr val="92D050"/>
                </a:solidFill>
                <a:effectLst/>
                <a:latin typeface="arial" panose="020B0604020202020204" pitchFamily="34" charset="0"/>
              </a:rPr>
              <a:t>‘The Lord is my portion,’ says my soul,</a:t>
            </a:r>
          </a:p>
          <a:p>
            <a:pPr algn="l"/>
            <a:r>
              <a:rPr lang="en-GB" sz="4000" b="1" i="0" u="none" strike="noStrike" dirty="0">
                <a:solidFill>
                  <a:srgbClr val="92D050"/>
                </a:solidFill>
                <a:effectLst/>
                <a:latin typeface="arial" panose="020B0604020202020204" pitchFamily="34" charset="0"/>
              </a:rPr>
              <a:t>    ‘therefore I will hope in him.’</a:t>
            </a:r>
          </a:p>
          <a:p>
            <a:pPr algn="l"/>
            <a:r>
              <a:rPr lang="en-GB" sz="4000" b="1" i="0" u="none" strike="noStrike" dirty="0">
                <a:solidFill>
                  <a:srgbClr val="92D050"/>
                </a:solidFill>
                <a:effectLst/>
                <a:latin typeface="arial" panose="020B0604020202020204" pitchFamily="34" charset="0"/>
              </a:rPr>
              <a:t>The Lord is good to those who wait for him,</a:t>
            </a:r>
          </a:p>
          <a:p>
            <a:pPr algn="l"/>
            <a:r>
              <a:rPr lang="en-GB" sz="4000" b="1" i="0" u="none" strike="noStrike" dirty="0">
                <a:solidFill>
                  <a:srgbClr val="92D050"/>
                </a:solidFill>
                <a:effectLst/>
                <a:latin typeface="arial" panose="020B0604020202020204" pitchFamily="34" charset="0"/>
              </a:rPr>
              <a:t>    to the soul that seeks him.</a:t>
            </a:r>
            <a:endParaRPr lang="en-GB" sz="4400" dirty="0">
              <a:solidFill>
                <a:srgbClr val="92D050"/>
              </a:solidFill>
            </a:endParaRPr>
          </a:p>
        </p:txBody>
      </p:sp>
    </p:spTree>
    <p:extLst>
      <p:ext uri="{BB962C8B-B14F-4D97-AF65-F5344CB8AC3E}">
        <p14:creationId xmlns:p14="http://schemas.microsoft.com/office/powerpoint/2010/main" val="1312049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9A218FB-B095-FE20-6C04-4C6860055183}"/>
            </a:ext>
          </a:extLst>
        </p:cNvPr>
        <p:cNvGrpSpPr/>
        <p:nvPr/>
      </p:nvGrpSpPr>
      <p:grpSpPr>
        <a:xfrm>
          <a:off x="0" y="0"/>
          <a:ext cx="0" cy="0"/>
          <a:chOff x="0" y="0"/>
          <a:chExt cx="0" cy="0"/>
        </a:xfrm>
      </p:grpSpPr>
      <p:pic>
        <p:nvPicPr>
          <p:cNvPr id="5" name="Picture 2">
            <a:extLst>
              <a:ext uri="{FF2B5EF4-FFF2-40B4-BE49-F238E27FC236}">
                <a16:creationId xmlns:a16="http://schemas.microsoft.com/office/drawing/2014/main" id="{254ED65D-0281-BAA0-5D8D-E17932D178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8041885-FF23-F03A-F030-20DBC7F5895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03CA455-6B47-5112-A361-7516FDA0B452}"/>
              </a:ext>
            </a:extLst>
          </p:cNvPr>
          <p:cNvSpPr>
            <a:spLocks noGrp="1"/>
          </p:cNvSpPr>
          <p:nvPr>
            <p:ph idx="1"/>
          </p:nvPr>
        </p:nvSpPr>
        <p:spPr/>
        <p:txBody>
          <a:bodyPr/>
          <a:lstStyle/>
          <a:p>
            <a:endParaRPr lang="en-US" dirty="0"/>
          </a:p>
        </p:txBody>
      </p:sp>
      <p:sp>
        <p:nvSpPr>
          <p:cNvPr id="4" name="Subtitle 2">
            <a:extLst>
              <a:ext uri="{FF2B5EF4-FFF2-40B4-BE49-F238E27FC236}">
                <a16:creationId xmlns:a16="http://schemas.microsoft.com/office/drawing/2014/main" id="{457AF803-3062-E335-0723-E77EDF522CB3}"/>
              </a:ext>
            </a:extLst>
          </p:cNvPr>
          <p:cNvSpPr txBox="1">
            <a:spLocks/>
          </p:cNvSpPr>
          <p:nvPr/>
        </p:nvSpPr>
        <p:spPr>
          <a:xfrm>
            <a:off x="6096000" y="6051857"/>
            <a:ext cx="5143501" cy="873612"/>
          </a:xfrm>
          <a:prstGeom prst="rect">
            <a:avLst/>
          </a:prstGeom>
        </p:spPr>
        <p:txBody>
          <a:bodyPr vert="horz" lIns="91440" tIns="45720" rIns="91440" bIns="45720" rtlCol="0"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400" dirty="0">
                <a:solidFill>
                  <a:srgbClr val="FFFFFF"/>
                </a:solidFill>
                <a:latin typeface="Black Jack" panose="03060500040004000000" pitchFamily="66" charset="0"/>
              </a:rPr>
              <a:t>Calling to prayer and lament </a:t>
            </a:r>
          </a:p>
        </p:txBody>
      </p:sp>
    </p:spTree>
    <p:extLst>
      <p:ext uri="{BB962C8B-B14F-4D97-AF65-F5344CB8AC3E}">
        <p14:creationId xmlns:p14="http://schemas.microsoft.com/office/powerpoint/2010/main" val="302258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3B4F641-CC7A-DFDA-F645-A780B6C87AF9}"/>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D5B74418-A147-2C3C-60FC-987899D96A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84E9409-3DC0-D3C7-55A7-ECC1225969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AC1F0F9-79E6-C2F7-65F8-27D4C790848D}"/>
              </a:ext>
            </a:extLst>
          </p:cNvPr>
          <p:cNvSpPr>
            <a:spLocks noGrp="1"/>
          </p:cNvSpPr>
          <p:nvPr>
            <p:ph idx="1"/>
          </p:nvPr>
        </p:nvSpPr>
        <p:spPr/>
        <p:txBody>
          <a:bodyPr/>
          <a:lstStyle/>
          <a:p>
            <a:endParaRPr lang="en-US"/>
          </a:p>
        </p:txBody>
      </p:sp>
      <p:sp>
        <p:nvSpPr>
          <p:cNvPr id="4" name="Subtitle 2">
            <a:extLst>
              <a:ext uri="{FF2B5EF4-FFF2-40B4-BE49-F238E27FC236}">
                <a16:creationId xmlns:a16="http://schemas.microsoft.com/office/drawing/2014/main" id="{92EC5372-6D26-358E-8172-830BC31381C5}"/>
              </a:ext>
            </a:extLst>
          </p:cNvPr>
          <p:cNvSpPr txBox="1">
            <a:spLocks/>
          </p:cNvSpPr>
          <p:nvPr/>
        </p:nvSpPr>
        <p:spPr>
          <a:xfrm>
            <a:off x="8473883" y="6051857"/>
            <a:ext cx="3408555" cy="87361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400" dirty="0">
                <a:solidFill>
                  <a:srgbClr val="FFFFFF"/>
                </a:solidFill>
                <a:latin typeface="Black Jack" panose="03060500040004000000" pitchFamily="66" charset="0"/>
              </a:rPr>
              <a:t>Resolutions</a:t>
            </a:r>
          </a:p>
        </p:txBody>
      </p:sp>
    </p:spTree>
    <p:extLst>
      <p:ext uri="{BB962C8B-B14F-4D97-AF65-F5344CB8AC3E}">
        <p14:creationId xmlns:p14="http://schemas.microsoft.com/office/powerpoint/2010/main" val="2431625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65A1D65-EC46-E718-60D8-38E31EE96E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12E841-F472-89B3-D667-F70F758A470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5B316C6-C645-4649-3D61-2FEA4ADB6E10}"/>
              </a:ext>
            </a:extLst>
          </p:cNvPr>
          <p:cNvSpPr>
            <a:spLocks noGrp="1"/>
          </p:cNvSpPr>
          <p:nvPr>
            <p:ph idx="1"/>
          </p:nvPr>
        </p:nvSpPr>
        <p:spPr/>
        <p:txBody>
          <a:bodyPr/>
          <a:lstStyle/>
          <a:p>
            <a:endParaRPr lang="en-US"/>
          </a:p>
        </p:txBody>
      </p:sp>
      <p:pic>
        <p:nvPicPr>
          <p:cNvPr id="1026" name="Picture 2">
            <a:extLst>
              <a:ext uri="{FF2B5EF4-FFF2-40B4-BE49-F238E27FC236}">
                <a16:creationId xmlns:a16="http://schemas.microsoft.com/office/drawing/2014/main" id="{FE2430DB-9BC5-1339-3943-6DBE55DBDC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54CE81CA-3E77-37E9-4F2B-ED1B8E2D284D}"/>
              </a:ext>
            </a:extLst>
          </p:cNvPr>
          <p:cNvSpPr txBox="1">
            <a:spLocks/>
          </p:cNvSpPr>
          <p:nvPr/>
        </p:nvSpPr>
        <p:spPr>
          <a:xfrm>
            <a:off x="6324600" y="6051857"/>
            <a:ext cx="5143500" cy="873612"/>
          </a:xfrm>
          <a:prstGeom prst="rect">
            <a:avLst/>
          </a:prstGeom>
        </p:spPr>
        <p:txBody>
          <a:bodyPr vert="horz" lIns="91440" tIns="45720" rIns="91440" bIns="4572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400" dirty="0">
                <a:solidFill>
                  <a:srgbClr val="FFFFFF"/>
                </a:solidFill>
                <a:latin typeface="Black Jack" panose="03060500040004000000" pitchFamily="66" charset="0"/>
              </a:rPr>
              <a:t>What is Biblical Lament?</a:t>
            </a:r>
          </a:p>
        </p:txBody>
      </p:sp>
    </p:spTree>
    <p:extLst>
      <p:ext uri="{BB962C8B-B14F-4D97-AF65-F5344CB8AC3E}">
        <p14:creationId xmlns:p14="http://schemas.microsoft.com/office/powerpoint/2010/main" val="1421593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C11A55C-8C3B-1172-B55C-1A621B490D86}"/>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3EBBE70D-2ABC-3F1B-DA48-7D128EDFD3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58E5AD-7AA2-8DED-FC9A-0C56AFB5A97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CB43790-4759-7572-830D-617B19C0181F}"/>
              </a:ext>
            </a:extLst>
          </p:cNvPr>
          <p:cNvSpPr>
            <a:spLocks noGrp="1"/>
          </p:cNvSpPr>
          <p:nvPr>
            <p:ph idx="1"/>
          </p:nvPr>
        </p:nvSpPr>
        <p:spPr/>
        <p:txBody>
          <a:bodyPr/>
          <a:lstStyle/>
          <a:p>
            <a:endParaRPr lang="en-US"/>
          </a:p>
        </p:txBody>
      </p:sp>
      <p:sp>
        <p:nvSpPr>
          <p:cNvPr id="4" name="Subtitle 2">
            <a:extLst>
              <a:ext uri="{FF2B5EF4-FFF2-40B4-BE49-F238E27FC236}">
                <a16:creationId xmlns:a16="http://schemas.microsoft.com/office/drawing/2014/main" id="{C9C2A7BD-4FD7-1395-13EE-AF22FF3BCBE3}"/>
              </a:ext>
            </a:extLst>
          </p:cNvPr>
          <p:cNvSpPr txBox="1">
            <a:spLocks/>
          </p:cNvSpPr>
          <p:nvPr/>
        </p:nvSpPr>
        <p:spPr>
          <a:xfrm>
            <a:off x="9359708" y="6051857"/>
            <a:ext cx="3408555" cy="87361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400" dirty="0">
                <a:solidFill>
                  <a:srgbClr val="FFFFFF"/>
                </a:solidFill>
                <a:latin typeface="Black Jack" panose="03060500040004000000" pitchFamily="66" charset="0"/>
              </a:rPr>
              <a:t>Turning</a:t>
            </a:r>
          </a:p>
        </p:txBody>
      </p:sp>
    </p:spTree>
    <p:extLst>
      <p:ext uri="{BB962C8B-B14F-4D97-AF65-F5344CB8AC3E}">
        <p14:creationId xmlns:p14="http://schemas.microsoft.com/office/powerpoint/2010/main" val="4031944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B66C5D6-CFC0-E7BA-A7FF-E5D42783877B}"/>
            </a:ext>
          </a:extLst>
        </p:cNvPr>
        <p:cNvGrpSpPr/>
        <p:nvPr/>
      </p:nvGrpSpPr>
      <p:grpSpPr>
        <a:xfrm>
          <a:off x="0" y="0"/>
          <a:ext cx="0" cy="0"/>
          <a:chOff x="0" y="0"/>
          <a:chExt cx="0" cy="0"/>
        </a:xfrm>
      </p:grpSpPr>
      <p:pic>
        <p:nvPicPr>
          <p:cNvPr id="5122" name="Picture 2">
            <a:extLst>
              <a:ext uri="{FF2B5EF4-FFF2-40B4-BE49-F238E27FC236}">
                <a16:creationId xmlns:a16="http://schemas.microsoft.com/office/drawing/2014/main" id="{025CD4D5-EFF0-98B2-6666-6CAC5AB516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6662256-969A-2FDF-F171-B9785D5C36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541EA87-A7D2-33BA-01DB-6D2432139F13}"/>
              </a:ext>
            </a:extLst>
          </p:cNvPr>
          <p:cNvSpPr>
            <a:spLocks noGrp="1"/>
          </p:cNvSpPr>
          <p:nvPr>
            <p:ph idx="1"/>
          </p:nvPr>
        </p:nvSpPr>
        <p:spPr/>
        <p:txBody>
          <a:bodyPr/>
          <a:lstStyle/>
          <a:p>
            <a:endParaRPr lang="en-US" dirty="0"/>
          </a:p>
        </p:txBody>
      </p:sp>
      <p:sp>
        <p:nvSpPr>
          <p:cNvPr id="4" name="Subtitle 2">
            <a:extLst>
              <a:ext uri="{FF2B5EF4-FFF2-40B4-BE49-F238E27FC236}">
                <a16:creationId xmlns:a16="http://schemas.microsoft.com/office/drawing/2014/main" id="{8FF6164C-809D-5A50-26C9-903E31740CF7}"/>
              </a:ext>
            </a:extLst>
          </p:cNvPr>
          <p:cNvSpPr txBox="1">
            <a:spLocks/>
          </p:cNvSpPr>
          <p:nvPr/>
        </p:nvSpPr>
        <p:spPr>
          <a:xfrm>
            <a:off x="7830945" y="6051857"/>
            <a:ext cx="3408555" cy="87361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400" dirty="0">
                <a:solidFill>
                  <a:srgbClr val="FFFFFF"/>
                </a:solidFill>
                <a:latin typeface="Black Jack" panose="03060500040004000000" pitchFamily="66" charset="0"/>
              </a:rPr>
              <a:t>Isaiah 53: 1-9</a:t>
            </a:r>
          </a:p>
        </p:txBody>
      </p:sp>
    </p:spTree>
    <p:extLst>
      <p:ext uri="{BB962C8B-B14F-4D97-AF65-F5344CB8AC3E}">
        <p14:creationId xmlns:p14="http://schemas.microsoft.com/office/powerpoint/2010/main" val="2693240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100000">
              <a:schemeClr val="accent1">
                <a:lumMod val="60000"/>
                <a:lumOff val="40000"/>
              </a:schemeClr>
            </a:gs>
          </a:gsLst>
          <a:lin ang="5400000" scaled="0"/>
          <a:tileRect/>
        </a:gradFill>
        <a:effectLst/>
      </p:bgPr>
    </p:bg>
    <p:spTree>
      <p:nvGrpSpPr>
        <p:cNvPr id="1" name="">
          <a:extLst>
            <a:ext uri="{FF2B5EF4-FFF2-40B4-BE49-F238E27FC236}">
              <a16:creationId xmlns:a16="http://schemas.microsoft.com/office/drawing/2014/main" id="{A560A8A5-84C7-C450-9E1A-1762463FF5E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4A83CFE-E95C-08D7-9C26-143AE97FFEB6}"/>
              </a:ext>
            </a:extLst>
          </p:cNvPr>
          <p:cNvSpPr>
            <a:spLocks noGrp="1"/>
          </p:cNvSpPr>
          <p:nvPr>
            <p:ph type="subTitle" idx="1"/>
          </p:nvPr>
        </p:nvSpPr>
        <p:spPr>
          <a:xfrm>
            <a:off x="602456" y="1021807"/>
            <a:ext cx="10987087" cy="4814385"/>
          </a:xfrm>
        </p:spPr>
        <p:txBody>
          <a:bodyPr>
            <a:normAutofit fontScale="70000" lnSpcReduction="20000"/>
          </a:bodyPr>
          <a:lstStyle/>
          <a:p>
            <a:pPr algn="l"/>
            <a:r>
              <a:rPr lang="en-GB" sz="4000" b="1" i="0" u="none" strike="noStrike" dirty="0">
                <a:solidFill>
                  <a:srgbClr val="202124"/>
                </a:solidFill>
                <a:effectLst/>
                <a:latin typeface="arial" panose="020B0604020202020204" pitchFamily="34" charset="0"/>
              </a:rPr>
              <a:t>Isaiah 53:1-9 NRSVA</a:t>
            </a:r>
          </a:p>
          <a:p>
            <a:pPr algn="l"/>
            <a:r>
              <a:rPr lang="en-GB" sz="4000" b="1" i="0" u="none" strike="noStrike" dirty="0">
                <a:solidFill>
                  <a:srgbClr val="202124"/>
                </a:solidFill>
                <a:effectLst/>
                <a:latin typeface="arial" panose="020B0604020202020204" pitchFamily="34" charset="0"/>
              </a:rPr>
              <a:t>Who has believed what we have heard?</a:t>
            </a:r>
          </a:p>
          <a:p>
            <a:pPr algn="l"/>
            <a:r>
              <a:rPr lang="en-GB" sz="4000" b="1" i="0" u="none" strike="noStrike" dirty="0">
                <a:solidFill>
                  <a:srgbClr val="202124"/>
                </a:solidFill>
                <a:effectLst/>
                <a:latin typeface="arial" panose="020B0604020202020204" pitchFamily="34" charset="0"/>
              </a:rPr>
              <a:t>    And to whom has the arm of the Lord been revealed?</a:t>
            </a:r>
          </a:p>
          <a:p>
            <a:pPr algn="l"/>
            <a:r>
              <a:rPr lang="en-GB" sz="4000" b="1" i="0" u="none" strike="noStrike" dirty="0">
                <a:solidFill>
                  <a:srgbClr val="202124"/>
                </a:solidFill>
                <a:effectLst/>
                <a:latin typeface="arial" panose="020B0604020202020204" pitchFamily="34" charset="0"/>
              </a:rPr>
              <a:t>For he grew up before him like a young plant,</a:t>
            </a:r>
          </a:p>
          <a:p>
            <a:pPr algn="l"/>
            <a:r>
              <a:rPr lang="en-GB" sz="4000" b="1" i="0" u="none" strike="noStrike" dirty="0">
                <a:solidFill>
                  <a:srgbClr val="202124"/>
                </a:solidFill>
                <a:effectLst/>
                <a:latin typeface="arial" panose="020B0604020202020204" pitchFamily="34" charset="0"/>
              </a:rPr>
              <a:t>    and like a root out of dry ground;</a:t>
            </a:r>
          </a:p>
          <a:p>
            <a:pPr algn="l"/>
            <a:r>
              <a:rPr lang="en-GB" sz="4000" b="1" i="0" u="none" strike="noStrike" dirty="0">
                <a:solidFill>
                  <a:srgbClr val="202124"/>
                </a:solidFill>
                <a:effectLst/>
                <a:latin typeface="arial" panose="020B0604020202020204" pitchFamily="34" charset="0"/>
              </a:rPr>
              <a:t>he had no form or majesty that we should look at him,</a:t>
            </a:r>
          </a:p>
          <a:p>
            <a:pPr algn="l"/>
            <a:r>
              <a:rPr lang="en-GB" sz="4000" b="1" i="0" u="none" strike="noStrike" dirty="0">
                <a:solidFill>
                  <a:srgbClr val="202124"/>
                </a:solidFill>
                <a:effectLst/>
                <a:latin typeface="arial" panose="020B0604020202020204" pitchFamily="34" charset="0"/>
              </a:rPr>
              <a:t>    nothing in his appearance that we should desire him.</a:t>
            </a:r>
          </a:p>
          <a:p>
            <a:pPr algn="l"/>
            <a:r>
              <a:rPr lang="en-GB" sz="4000" b="1" i="0" u="none" strike="noStrike" dirty="0">
                <a:solidFill>
                  <a:srgbClr val="202124"/>
                </a:solidFill>
                <a:effectLst/>
                <a:latin typeface="arial" panose="020B0604020202020204" pitchFamily="34" charset="0"/>
              </a:rPr>
              <a:t>He was despised and rejected by others;</a:t>
            </a:r>
          </a:p>
          <a:p>
            <a:pPr algn="l"/>
            <a:r>
              <a:rPr lang="en-GB" sz="4000" b="1" i="0" u="none" strike="noStrike" dirty="0">
                <a:solidFill>
                  <a:srgbClr val="202124"/>
                </a:solidFill>
                <a:effectLst/>
                <a:latin typeface="arial" panose="020B0604020202020204" pitchFamily="34" charset="0"/>
              </a:rPr>
              <a:t>    a man of suffering and acquainted with infirmity;</a:t>
            </a:r>
          </a:p>
          <a:p>
            <a:pPr algn="l"/>
            <a:r>
              <a:rPr lang="en-GB" sz="4000" b="1" i="0" u="none" strike="noStrike" dirty="0">
                <a:solidFill>
                  <a:srgbClr val="202124"/>
                </a:solidFill>
                <a:effectLst/>
                <a:latin typeface="arial" panose="020B0604020202020204" pitchFamily="34" charset="0"/>
              </a:rPr>
              <a:t>and as one from whom others hide their faces</a:t>
            </a:r>
          </a:p>
          <a:p>
            <a:pPr algn="l"/>
            <a:r>
              <a:rPr lang="en-GB" sz="4000" b="1" i="0" u="none" strike="noStrike" dirty="0">
                <a:solidFill>
                  <a:srgbClr val="202124"/>
                </a:solidFill>
                <a:effectLst/>
                <a:latin typeface="arial" panose="020B0604020202020204" pitchFamily="34" charset="0"/>
              </a:rPr>
              <a:t>    he was despised, and we held him of no account.</a:t>
            </a:r>
            <a:endParaRPr lang="en-GB" sz="4400" dirty="0"/>
          </a:p>
        </p:txBody>
      </p:sp>
    </p:spTree>
    <p:extLst>
      <p:ext uri="{BB962C8B-B14F-4D97-AF65-F5344CB8AC3E}">
        <p14:creationId xmlns:p14="http://schemas.microsoft.com/office/powerpoint/2010/main" val="3429785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100000">
              <a:schemeClr val="accent1">
                <a:lumMod val="60000"/>
                <a:lumOff val="40000"/>
              </a:schemeClr>
            </a:gs>
          </a:gsLst>
          <a:lin ang="5400000" scaled="0"/>
          <a:tileRect/>
        </a:gradFill>
        <a:effectLst/>
      </p:bgPr>
    </p:bg>
    <p:spTree>
      <p:nvGrpSpPr>
        <p:cNvPr id="1" name="">
          <a:extLst>
            <a:ext uri="{FF2B5EF4-FFF2-40B4-BE49-F238E27FC236}">
              <a16:creationId xmlns:a16="http://schemas.microsoft.com/office/drawing/2014/main" id="{144B0A04-487C-491B-EC9C-0387AF88B54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698B220-0658-044C-AE3A-4429BD088319}"/>
              </a:ext>
            </a:extLst>
          </p:cNvPr>
          <p:cNvSpPr>
            <a:spLocks noGrp="1"/>
          </p:cNvSpPr>
          <p:nvPr>
            <p:ph type="subTitle" idx="1"/>
          </p:nvPr>
        </p:nvSpPr>
        <p:spPr>
          <a:xfrm>
            <a:off x="602456" y="746647"/>
            <a:ext cx="10987087" cy="5364706"/>
          </a:xfrm>
        </p:spPr>
        <p:txBody>
          <a:bodyPr>
            <a:normAutofit fontScale="70000" lnSpcReduction="20000"/>
          </a:bodyPr>
          <a:lstStyle/>
          <a:p>
            <a:pPr algn="l"/>
            <a:r>
              <a:rPr lang="en-GB" sz="4000" b="1" i="0" u="none" strike="noStrike" dirty="0">
                <a:solidFill>
                  <a:srgbClr val="202124"/>
                </a:solidFill>
                <a:effectLst/>
                <a:latin typeface="arial" panose="020B0604020202020204" pitchFamily="34" charset="0"/>
              </a:rPr>
              <a:t>Surely he has borne our infirmities</a:t>
            </a:r>
          </a:p>
          <a:p>
            <a:pPr algn="l"/>
            <a:r>
              <a:rPr lang="en-GB" sz="4000" b="1" i="0" u="none" strike="noStrike" dirty="0">
                <a:solidFill>
                  <a:srgbClr val="202124"/>
                </a:solidFill>
                <a:effectLst/>
                <a:latin typeface="arial" panose="020B0604020202020204" pitchFamily="34" charset="0"/>
              </a:rPr>
              <a:t>    and carried our diseases;</a:t>
            </a:r>
          </a:p>
          <a:p>
            <a:pPr algn="l"/>
            <a:r>
              <a:rPr lang="en-GB" sz="4000" b="1" i="0" u="none" strike="noStrike" dirty="0">
                <a:solidFill>
                  <a:srgbClr val="202124"/>
                </a:solidFill>
                <a:effectLst/>
                <a:latin typeface="arial" panose="020B0604020202020204" pitchFamily="34" charset="0"/>
              </a:rPr>
              <a:t>yet we accounted him stricken,</a:t>
            </a:r>
          </a:p>
          <a:p>
            <a:pPr algn="l"/>
            <a:r>
              <a:rPr lang="en-GB" sz="4000" b="1" i="0" u="none" strike="noStrike" dirty="0">
                <a:solidFill>
                  <a:srgbClr val="202124"/>
                </a:solidFill>
                <a:effectLst/>
                <a:latin typeface="arial" panose="020B0604020202020204" pitchFamily="34" charset="0"/>
              </a:rPr>
              <a:t>    struck down by God, and afflicted.</a:t>
            </a:r>
          </a:p>
          <a:p>
            <a:pPr algn="l"/>
            <a:r>
              <a:rPr lang="en-GB" sz="4000" b="1" i="0" u="none" strike="noStrike" dirty="0">
                <a:solidFill>
                  <a:srgbClr val="202124"/>
                </a:solidFill>
                <a:effectLst/>
                <a:latin typeface="arial" panose="020B0604020202020204" pitchFamily="34" charset="0"/>
              </a:rPr>
              <a:t>But he was wounded for our transgressions,</a:t>
            </a:r>
          </a:p>
          <a:p>
            <a:pPr algn="l"/>
            <a:r>
              <a:rPr lang="en-GB" sz="4000" b="1" i="0" u="none" strike="noStrike" dirty="0">
                <a:solidFill>
                  <a:srgbClr val="202124"/>
                </a:solidFill>
                <a:effectLst/>
                <a:latin typeface="arial" panose="020B0604020202020204" pitchFamily="34" charset="0"/>
              </a:rPr>
              <a:t>    crushed for our iniquities;</a:t>
            </a:r>
          </a:p>
          <a:p>
            <a:pPr algn="l"/>
            <a:r>
              <a:rPr lang="en-GB" sz="4000" b="1" i="0" u="none" strike="noStrike" dirty="0">
                <a:solidFill>
                  <a:srgbClr val="202124"/>
                </a:solidFill>
                <a:effectLst/>
                <a:latin typeface="arial" panose="020B0604020202020204" pitchFamily="34" charset="0"/>
              </a:rPr>
              <a:t>upon him was the punishment that made us whole,</a:t>
            </a:r>
          </a:p>
          <a:p>
            <a:pPr algn="l"/>
            <a:r>
              <a:rPr lang="en-GB" sz="4000" b="1" i="0" u="none" strike="noStrike" dirty="0">
                <a:solidFill>
                  <a:srgbClr val="202124"/>
                </a:solidFill>
                <a:effectLst/>
                <a:latin typeface="arial" panose="020B0604020202020204" pitchFamily="34" charset="0"/>
              </a:rPr>
              <a:t>    and by his bruises we are healed.</a:t>
            </a:r>
          </a:p>
          <a:p>
            <a:pPr algn="l"/>
            <a:r>
              <a:rPr lang="en-GB" sz="4000" b="1" i="0" u="none" strike="noStrike" dirty="0">
                <a:solidFill>
                  <a:srgbClr val="202124"/>
                </a:solidFill>
                <a:effectLst/>
                <a:latin typeface="arial" panose="020B0604020202020204" pitchFamily="34" charset="0"/>
              </a:rPr>
              <a:t>All we like sheep have gone astray;</a:t>
            </a:r>
          </a:p>
          <a:p>
            <a:pPr algn="l"/>
            <a:r>
              <a:rPr lang="en-GB" sz="4000" b="1" i="0" u="none" strike="noStrike" dirty="0">
                <a:solidFill>
                  <a:srgbClr val="202124"/>
                </a:solidFill>
                <a:effectLst/>
                <a:latin typeface="arial" panose="020B0604020202020204" pitchFamily="34" charset="0"/>
              </a:rPr>
              <a:t>    we have all turned to our own way,</a:t>
            </a:r>
          </a:p>
          <a:p>
            <a:pPr algn="l"/>
            <a:r>
              <a:rPr lang="en-GB" sz="4000" b="1" i="0" u="none" strike="noStrike" dirty="0">
                <a:solidFill>
                  <a:srgbClr val="202124"/>
                </a:solidFill>
                <a:effectLst/>
                <a:latin typeface="arial" panose="020B0604020202020204" pitchFamily="34" charset="0"/>
              </a:rPr>
              <a:t>and the Lord has laid on him</a:t>
            </a:r>
          </a:p>
          <a:p>
            <a:pPr algn="l"/>
            <a:r>
              <a:rPr lang="en-GB" sz="4000" b="1" i="0" u="none" strike="noStrike" dirty="0">
                <a:solidFill>
                  <a:srgbClr val="202124"/>
                </a:solidFill>
                <a:effectLst/>
                <a:latin typeface="arial" panose="020B0604020202020204" pitchFamily="34" charset="0"/>
              </a:rPr>
              <a:t>    the iniquity of us all.</a:t>
            </a:r>
            <a:endParaRPr lang="en-GB" sz="4400" dirty="0"/>
          </a:p>
        </p:txBody>
      </p:sp>
    </p:spTree>
    <p:extLst>
      <p:ext uri="{BB962C8B-B14F-4D97-AF65-F5344CB8AC3E}">
        <p14:creationId xmlns:p14="http://schemas.microsoft.com/office/powerpoint/2010/main" val="804232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100000">
              <a:schemeClr val="accent1">
                <a:lumMod val="60000"/>
                <a:lumOff val="40000"/>
              </a:schemeClr>
            </a:gs>
          </a:gsLst>
          <a:lin ang="5400000" scaled="0"/>
          <a:tileRect/>
        </a:gradFill>
        <a:effectLst/>
      </p:bgPr>
    </p:bg>
    <p:spTree>
      <p:nvGrpSpPr>
        <p:cNvPr id="1" name="">
          <a:extLst>
            <a:ext uri="{FF2B5EF4-FFF2-40B4-BE49-F238E27FC236}">
              <a16:creationId xmlns:a16="http://schemas.microsoft.com/office/drawing/2014/main" id="{EAAF000F-351B-A22C-6008-F1808D8EDDB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33090ED-C711-DCD6-2A07-6652FFAC5233}"/>
              </a:ext>
            </a:extLst>
          </p:cNvPr>
          <p:cNvSpPr>
            <a:spLocks noGrp="1"/>
          </p:cNvSpPr>
          <p:nvPr>
            <p:ph type="subTitle" idx="1"/>
          </p:nvPr>
        </p:nvSpPr>
        <p:spPr>
          <a:xfrm>
            <a:off x="602456" y="803797"/>
            <a:ext cx="10987087" cy="5250406"/>
          </a:xfrm>
        </p:spPr>
        <p:txBody>
          <a:bodyPr>
            <a:normAutofit fontScale="62500" lnSpcReduction="20000"/>
          </a:bodyPr>
          <a:lstStyle/>
          <a:p>
            <a:pPr algn="l"/>
            <a:r>
              <a:rPr lang="en-GB" sz="4000" b="1" i="0" u="none" strike="noStrike" dirty="0">
                <a:solidFill>
                  <a:srgbClr val="202124"/>
                </a:solidFill>
                <a:effectLst/>
                <a:latin typeface="arial" panose="020B0604020202020204" pitchFamily="34" charset="0"/>
              </a:rPr>
              <a:t>He was oppressed, and he was afflicted,</a:t>
            </a:r>
          </a:p>
          <a:p>
            <a:pPr algn="l"/>
            <a:r>
              <a:rPr lang="en-GB" sz="4000" b="1" i="0" u="none" strike="noStrike" dirty="0">
                <a:solidFill>
                  <a:srgbClr val="202124"/>
                </a:solidFill>
                <a:effectLst/>
                <a:latin typeface="arial" panose="020B0604020202020204" pitchFamily="34" charset="0"/>
              </a:rPr>
              <a:t>    yet he did not open his mouth;</a:t>
            </a:r>
          </a:p>
          <a:p>
            <a:pPr algn="l"/>
            <a:r>
              <a:rPr lang="en-GB" sz="4000" b="1" i="0" u="none" strike="noStrike" dirty="0">
                <a:solidFill>
                  <a:srgbClr val="202124"/>
                </a:solidFill>
                <a:effectLst/>
                <a:latin typeface="arial" panose="020B0604020202020204" pitchFamily="34" charset="0"/>
              </a:rPr>
              <a:t>like a lamb that is led to the slaughter,</a:t>
            </a:r>
          </a:p>
          <a:p>
            <a:pPr algn="l"/>
            <a:r>
              <a:rPr lang="en-GB" sz="4000" b="1" i="0" u="none" strike="noStrike" dirty="0">
                <a:solidFill>
                  <a:srgbClr val="202124"/>
                </a:solidFill>
                <a:effectLst/>
                <a:latin typeface="arial" panose="020B0604020202020204" pitchFamily="34" charset="0"/>
              </a:rPr>
              <a:t>    and like a sheep that before its shearers is silent,</a:t>
            </a:r>
          </a:p>
          <a:p>
            <a:pPr algn="l"/>
            <a:r>
              <a:rPr lang="en-GB" sz="4000" b="1" i="0" u="none" strike="noStrike" dirty="0">
                <a:solidFill>
                  <a:srgbClr val="202124"/>
                </a:solidFill>
                <a:effectLst/>
                <a:latin typeface="arial" panose="020B0604020202020204" pitchFamily="34" charset="0"/>
              </a:rPr>
              <a:t>    so he did not open his mouth.</a:t>
            </a:r>
          </a:p>
          <a:p>
            <a:pPr algn="l"/>
            <a:r>
              <a:rPr lang="en-GB" sz="4000" b="1" i="0" u="none" strike="noStrike" dirty="0">
                <a:solidFill>
                  <a:srgbClr val="202124"/>
                </a:solidFill>
                <a:effectLst/>
                <a:latin typeface="arial" panose="020B0604020202020204" pitchFamily="34" charset="0"/>
              </a:rPr>
              <a:t>By a perversion of justice he was taken away.</a:t>
            </a:r>
          </a:p>
          <a:p>
            <a:pPr algn="l"/>
            <a:r>
              <a:rPr lang="en-GB" sz="4000" b="1" i="0" u="none" strike="noStrike" dirty="0">
                <a:solidFill>
                  <a:srgbClr val="202124"/>
                </a:solidFill>
                <a:effectLst/>
                <a:latin typeface="arial" panose="020B0604020202020204" pitchFamily="34" charset="0"/>
              </a:rPr>
              <a:t>    Who could have imagined his future?</a:t>
            </a:r>
          </a:p>
          <a:p>
            <a:pPr algn="l"/>
            <a:r>
              <a:rPr lang="en-GB" sz="4000" b="1" i="0" u="none" strike="noStrike" dirty="0">
                <a:solidFill>
                  <a:srgbClr val="202124"/>
                </a:solidFill>
                <a:effectLst/>
                <a:latin typeface="arial" panose="020B0604020202020204" pitchFamily="34" charset="0"/>
              </a:rPr>
              <a:t>For he was cut off from the land of the living,</a:t>
            </a:r>
          </a:p>
          <a:p>
            <a:pPr algn="l"/>
            <a:r>
              <a:rPr lang="en-GB" sz="4000" b="1" i="0" u="none" strike="noStrike" dirty="0">
                <a:solidFill>
                  <a:srgbClr val="202124"/>
                </a:solidFill>
                <a:effectLst/>
                <a:latin typeface="arial" panose="020B0604020202020204" pitchFamily="34" charset="0"/>
              </a:rPr>
              <a:t>    stricken for the transgression of my people.</a:t>
            </a:r>
          </a:p>
          <a:p>
            <a:pPr algn="l"/>
            <a:r>
              <a:rPr lang="en-GB" sz="4000" b="1" i="0" u="none" strike="noStrike" dirty="0">
                <a:solidFill>
                  <a:srgbClr val="202124"/>
                </a:solidFill>
                <a:effectLst/>
                <a:latin typeface="arial" panose="020B0604020202020204" pitchFamily="34" charset="0"/>
              </a:rPr>
              <a:t>They made his grave with the wicked</a:t>
            </a:r>
          </a:p>
          <a:p>
            <a:pPr algn="l"/>
            <a:r>
              <a:rPr lang="en-GB" sz="4000" b="1" i="0" u="none" strike="noStrike" dirty="0">
                <a:solidFill>
                  <a:srgbClr val="202124"/>
                </a:solidFill>
                <a:effectLst/>
                <a:latin typeface="arial" panose="020B0604020202020204" pitchFamily="34" charset="0"/>
              </a:rPr>
              <a:t>    and his tomb with the rich,</a:t>
            </a:r>
          </a:p>
          <a:p>
            <a:pPr algn="l"/>
            <a:r>
              <a:rPr lang="en-GB" sz="4000" b="1" i="0" u="none" strike="noStrike" dirty="0">
                <a:solidFill>
                  <a:srgbClr val="202124"/>
                </a:solidFill>
                <a:effectLst/>
                <a:latin typeface="arial" panose="020B0604020202020204" pitchFamily="34" charset="0"/>
              </a:rPr>
              <a:t>although he had done no violence,</a:t>
            </a:r>
          </a:p>
          <a:p>
            <a:pPr algn="l"/>
            <a:r>
              <a:rPr lang="en-GB" sz="4000" b="1" i="0" u="none" strike="noStrike" dirty="0">
                <a:solidFill>
                  <a:srgbClr val="202124"/>
                </a:solidFill>
                <a:effectLst/>
                <a:latin typeface="arial" panose="020B0604020202020204" pitchFamily="34" charset="0"/>
              </a:rPr>
              <a:t>    and there was no deceit in his mouth.</a:t>
            </a:r>
            <a:endParaRPr lang="en-GB" sz="4400" dirty="0"/>
          </a:p>
        </p:txBody>
      </p:sp>
    </p:spTree>
    <p:extLst>
      <p:ext uri="{BB962C8B-B14F-4D97-AF65-F5344CB8AC3E}">
        <p14:creationId xmlns:p14="http://schemas.microsoft.com/office/powerpoint/2010/main" val="878176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447195B-7F50-83E8-10F8-BAA85C33B4E2}"/>
            </a:ext>
          </a:extLst>
        </p:cNvPr>
        <p:cNvGrpSpPr/>
        <p:nvPr/>
      </p:nvGrpSpPr>
      <p:grpSpPr>
        <a:xfrm>
          <a:off x="0" y="0"/>
          <a:ext cx="0" cy="0"/>
          <a:chOff x="0" y="0"/>
          <a:chExt cx="0" cy="0"/>
        </a:xfrm>
      </p:grpSpPr>
      <p:pic>
        <p:nvPicPr>
          <p:cNvPr id="5" name="Picture 2">
            <a:extLst>
              <a:ext uri="{FF2B5EF4-FFF2-40B4-BE49-F238E27FC236}">
                <a16:creationId xmlns:a16="http://schemas.microsoft.com/office/drawing/2014/main" id="{EDD60FE3-E883-F98F-D768-5FA9637092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68CA2E6-B170-A366-B08C-91F77AC3455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3255375-FF52-553F-6032-1CF78770C859}"/>
              </a:ext>
            </a:extLst>
          </p:cNvPr>
          <p:cNvSpPr>
            <a:spLocks noGrp="1"/>
          </p:cNvSpPr>
          <p:nvPr>
            <p:ph idx="1"/>
          </p:nvPr>
        </p:nvSpPr>
        <p:spPr/>
        <p:txBody>
          <a:bodyPr/>
          <a:lstStyle/>
          <a:p>
            <a:endParaRPr lang="en-US" dirty="0"/>
          </a:p>
        </p:txBody>
      </p:sp>
      <p:sp>
        <p:nvSpPr>
          <p:cNvPr id="4" name="Subtitle 2">
            <a:extLst>
              <a:ext uri="{FF2B5EF4-FFF2-40B4-BE49-F238E27FC236}">
                <a16:creationId xmlns:a16="http://schemas.microsoft.com/office/drawing/2014/main" id="{855737A8-EB14-271C-2409-FFFB7501859B}"/>
              </a:ext>
            </a:extLst>
          </p:cNvPr>
          <p:cNvSpPr txBox="1">
            <a:spLocks/>
          </p:cNvSpPr>
          <p:nvPr/>
        </p:nvSpPr>
        <p:spPr>
          <a:xfrm>
            <a:off x="6096000" y="6051857"/>
            <a:ext cx="5143501" cy="873612"/>
          </a:xfrm>
          <a:prstGeom prst="rect">
            <a:avLst/>
          </a:prstGeom>
        </p:spPr>
        <p:txBody>
          <a:bodyPr vert="horz" lIns="91440" tIns="45720" rIns="91440" bIns="4572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4400" dirty="0">
                <a:solidFill>
                  <a:srgbClr val="FFFFFF"/>
                </a:solidFill>
                <a:latin typeface="Black Jack" panose="03060500040004000000" pitchFamily="66" charset="0"/>
              </a:rPr>
              <a:t>Hebrews 4:14-16 &amp; 5:7-10</a:t>
            </a:r>
          </a:p>
        </p:txBody>
      </p:sp>
    </p:spTree>
    <p:extLst>
      <p:ext uri="{BB962C8B-B14F-4D97-AF65-F5344CB8AC3E}">
        <p14:creationId xmlns:p14="http://schemas.microsoft.com/office/powerpoint/2010/main" val="2080479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100000">
              <a:schemeClr val="accent1">
                <a:lumMod val="60000"/>
                <a:lumOff val="40000"/>
              </a:schemeClr>
            </a:gs>
          </a:gsLst>
          <a:lin ang="5400000" scaled="0"/>
          <a:tileRect/>
        </a:gradFill>
        <a:effectLst/>
      </p:bgPr>
    </p:bg>
    <p:spTree>
      <p:nvGrpSpPr>
        <p:cNvPr id="1" name="">
          <a:extLst>
            <a:ext uri="{FF2B5EF4-FFF2-40B4-BE49-F238E27FC236}">
              <a16:creationId xmlns:a16="http://schemas.microsoft.com/office/drawing/2014/main" id="{A37ED155-27AD-A995-30EE-DC9E7DFFD9B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6BAA21C-3592-9C96-49C1-43BCA7C95FAC}"/>
              </a:ext>
            </a:extLst>
          </p:cNvPr>
          <p:cNvSpPr>
            <a:spLocks noGrp="1"/>
          </p:cNvSpPr>
          <p:nvPr>
            <p:ph type="subTitle" idx="1"/>
          </p:nvPr>
        </p:nvSpPr>
        <p:spPr>
          <a:xfrm>
            <a:off x="602456" y="803797"/>
            <a:ext cx="10987087" cy="5250406"/>
          </a:xfrm>
        </p:spPr>
        <p:txBody>
          <a:bodyPr>
            <a:normAutofit/>
          </a:bodyPr>
          <a:lstStyle/>
          <a:p>
            <a:pPr algn="l"/>
            <a:r>
              <a:rPr lang="en-GB" sz="2500" b="1" i="0" u="none" strike="noStrike" dirty="0">
                <a:solidFill>
                  <a:srgbClr val="202124"/>
                </a:solidFill>
                <a:effectLst/>
                <a:latin typeface="arial" panose="020B0604020202020204" pitchFamily="34" charset="0"/>
              </a:rPr>
              <a:t>Hebrews 4:14-16 NRSVA</a:t>
            </a:r>
          </a:p>
          <a:p>
            <a:pPr algn="l"/>
            <a:r>
              <a:rPr lang="en-GB" sz="2500" b="1" i="0" u="none" strike="noStrike" dirty="0">
                <a:solidFill>
                  <a:srgbClr val="202124"/>
                </a:solidFill>
                <a:effectLst/>
                <a:latin typeface="arial" panose="020B0604020202020204" pitchFamily="34" charset="0"/>
              </a:rPr>
              <a:t>Since, then, we have a great high priest who has passed through the heavens, Jesus, the Son of God, let us hold fast to our confession. For we do not have a high priest who is unable to sympathize with our weaknesses, but we have one who in every respect has been </a:t>
            </a:r>
            <a:r>
              <a:rPr lang="en-GB" sz="2500" b="1" i="0" u="none" strike="noStrike" dirty="0" err="1">
                <a:solidFill>
                  <a:srgbClr val="202124"/>
                </a:solidFill>
                <a:effectLst/>
                <a:latin typeface="arial" panose="020B0604020202020204" pitchFamily="34" charset="0"/>
              </a:rPr>
              <a:t>testedas</a:t>
            </a:r>
            <a:r>
              <a:rPr lang="en-GB" sz="2500" b="1" i="0" u="none" strike="noStrike" dirty="0">
                <a:solidFill>
                  <a:srgbClr val="202124"/>
                </a:solidFill>
                <a:effectLst/>
                <a:latin typeface="arial" panose="020B0604020202020204" pitchFamily="34" charset="0"/>
              </a:rPr>
              <a:t> we are, yet without sin. Let us therefore approach the throne of grace with boldness, so that we may receive mercy and find grace to help in time of need.</a:t>
            </a:r>
            <a:endParaRPr lang="en-GB" sz="2500" dirty="0"/>
          </a:p>
        </p:txBody>
      </p:sp>
    </p:spTree>
    <p:extLst>
      <p:ext uri="{BB962C8B-B14F-4D97-AF65-F5344CB8AC3E}">
        <p14:creationId xmlns:p14="http://schemas.microsoft.com/office/powerpoint/2010/main" val="14833943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4355</TotalTime>
  <Words>653</Words>
  <Application>Microsoft Macintosh PowerPoint</Application>
  <PresentationFormat>Widescreen</PresentationFormat>
  <Paragraphs>66</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Arial</vt:lpstr>
      <vt:lpstr>Arial</vt:lpstr>
      <vt:lpstr>Black Jack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Nigel Manges</dc:creator>
  <cp:lastModifiedBy>Mike Lowe</cp:lastModifiedBy>
  <cp:revision>19</cp:revision>
  <dcterms:created xsi:type="dcterms:W3CDTF">2024-03-01T14:48:36Z</dcterms:created>
  <dcterms:modified xsi:type="dcterms:W3CDTF">2024-10-22T12:02:24Z</dcterms:modified>
</cp:coreProperties>
</file>