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345" r:id="rId2"/>
    <p:sldId id="346" r:id="rId3"/>
    <p:sldId id="347" r:id="rId4"/>
    <p:sldId id="350" r:id="rId5"/>
    <p:sldId id="348" r:id="rId6"/>
    <p:sldId id="349" r:id="rId7"/>
  </p:sldIdLst>
  <p:sldSz cx="9144000" cy="5143500" type="screen16x9"/>
  <p:notesSz cx="6735763" cy="9866313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804" autoAdjust="0"/>
    <p:restoredTop sz="92979" autoAdjust="0"/>
  </p:normalViewPr>
  <p:slideViewPr>
    <p:cSldViewPr snapToGrid="0" snapToObjects="1">
      <p:cViewPr>
        <p:scale>
          <a:sx n="63" d="100"/>
          <a:sy n="63" d="100"/>
        </p:scale>
        <p:origin x="1984" y="116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3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240005-EA4C-4CFA-88DE-51B6E1D44308}" type="datetimeFigureOut">
              <a:rPr lang="en-GB" smtClean="0"/>
              <a:pPr/>
              <a:t>21/09/2017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F286A-DAFB-4103-A2E8-ACEDEC91911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7800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966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8D2AA362-0478-414E-A470-0CA8C6726E71}" type="datetimeFigureOut">
              <a:rPr lang="en-US"/>
              <a:pPr>
                <a:defRPr/>
              </a:pPr>
              <a:t>9/21/17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63F95073-EDCA-426F-A497-CFE8E90F16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842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6B29D25E-49D2-4A35-BBC9-1387187E16A7}" type="datetimeFigureOut">
              <a:rPr lang="en-US"/>
              <a:pPr>
                <a:defRPr/>
              </a:pPr>
              <a:t>9/21/17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571A43A2-3186-4FF9-810C-FC4CFECD1B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804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0293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7D78DD4C-793C-4218-92B8-1A431B0C23F2}" type="datetimeFigureOut">
              <a:rPr lang="en-US"/>
              <a:pPr>
                <a:defRPr/>
              </a:pPr>
              <a:t>9/21/17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4A081850-85C8-4D5B-AF08-A7C20E8A1A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305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8B4ABDA6-6CB3-4335-A6F3-D5B2F7C3A0D5}" type="datetimeFigureOut">
              <a:rPr lang="en-US"/>
              <a:pPr>
                <a:defRPr/>
              </a:pPr>
              <a:t>9/21/17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7A762DDA-2DB4-4D97-A8FB-DD741BB87D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60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81CC5328-EB8F-44DB-A527-BB8E28224705}" type="datetimeFigureOut">
              <a:rPr lang="en-US"/>
              <a:pPr>
                <a:defRPr/>
              </a:pPr>
              <a:t>9/21/17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465E0865-4FDF-4BA5-A23D-B5D574F775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859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3D9FCE66-3044-4589-B0DF-08AA08EE0FB2}" type="datetimeFigureOut">
              <a:rPr lang="en-US"/>
              <a:pPr>
                <a:defRPr/>
              </a:pPr>
              <a:t>9/21/17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EFFB95EA-9CD8-4D92-9AB6-E4B11B6080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68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F76F6BE3-239B-4DF4-B51F-841DF0CDDD9D}" type="datetimeFigureOut">
              <a:rPr lang="en-US"/>
              <a:pPr>
                <a:defRPr/>
              </a:pPr>
              <a:t>9/21/17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D4BF4A47-A98F-4678-A218-838E213464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722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4DF0C5B2-0AA8-40B3-93D8-0235692827B9}" type="datetimeFigureOut">
              <a:rPr lang="en-US"/>
              <a:pPr>
                <a:defRPr/>
              </a:pPr>
              <a:t>9/21/17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C8A51634-D420-4F4E-A391-0DA85BC736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076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DF195233-1FD2-4B3A-A3CF-5868A8DA4E0C}" type="datetimeFigureOut">
              <a:rPr lang="en-US"/>
              <a:pPr>
                <a:defRPr/>
              </a:pPr>
              <a:t>9/21/17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A83A81DD-2239-4575-877C-DCCDDB004E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286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txStyles>
    <p:titleStyle>
      <a:lvl1pPr algn="ctr" defTabSz="342900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3429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6858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0287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3716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257175" indent="-257175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557213" indent="-214313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8572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2001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15430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771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39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456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0">
        <p:fade/>
      </p:transition>
    </mc:Choice>
    <mc:Fallback xmlns="">
      <p:transition spd="med"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351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0">
        <p:fade/>
      </p:transition>
    </mc:Choice>
    <mc:Fallback xmlns="">
      <p:transition spd="med"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452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0">
        <p:fade/>
      </p:transition>
    </mc:Choice>
    <mc:Fallback xmlns="">
      <p:transition spd="med"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898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3681</TotalTime>
  <Words>0</Words>
  <Application>Microsoft Macintosh PowerPoint</Application>
  <PresentationFormat>On-screen Show (16:9)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Calibri</vt:lpstr>
      <vt:lpstr>MS PGothic</vt:lpstr>
      <vt:lpstr>ＭＳ Ｐゴシック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Baptist union of Great Britain</Company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 Parker</dc:creator>
  <cp:lastModifiedBy>Mike Lowe</cp:lastModifiedBy>
  <cp:revision>221</cp:revision>
  <cp:lastPrinted>2016-10-24T14:20:37Z</cp:lastPrinted>
  <dcterms:created xsi:type="dcterms:W3CDTF">2013-09-11T13:49:36Z</dcterms:created>
  <dcterms:modified xsi:type="dcterms:W3CDTF">2017-09-21T15:37:23Z</dcterms:modified>
</cp:coreProperties>
</file>