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84" r:id="rId5"/>
    <p:sldId id="286" r:id="rId6"/>
    <p:sldId id="285" r:id="rId7"/>
    <p:sldId id="28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206A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EC2E82-0DF9-4B3F-97C4-C48C9FF3D436}" v="2" dt="2025-01-02T15:13:26.1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788" autoAdjust="0"/>
    <p:restoredTop sz="94660"/>
  </p:normalViewPr>
  <p:slideViewPr>
    <p:cSldViewPr snapToGrid="0">
      <p:cViewPr varScale="1">
        <p:scale>
          <a:sx n="63" d="100"/>
          <a:sy n="63" d="100"/>
        </p:scale>
        <p:origin x="160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5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riona Gorton" userId="be38cc0fdb5f38df" providerId="LiveId" clId="{CEC1614E-E91B-4FD8-8DD2-FBECB9A4F160}"/>
    <pc:docChg chg="undo redo custSel addSld delSld modSld modMainMaster">
      <pc:chgData name="Catriona Gorton" userId="be38cc0fdb5f38df" providerId="LiveId" clId="{CEC1614E-E91B-4FD8-8DD2-FBECB9A4F160}" dt="2024-12-10T22:42:23.758" v="774" actId="166"/>
      <pc:docMkLst>
        <pc:docMk/>
      </pc:docMkLst>
      <pc:sldChg chg="addSp delSp modSp mod">
        <pc:chgData name="Catriona Gorton" userId="be38cc0fdb5f38df" providerId="LiveId" clId="{CEC1614E-E91B-4FD8-8DD2-FBECB9A4F160}" dt="2024-12-10T19:51:58.532" v="93" actId="255"/>
        <pc:sldMkLst>
          <pc:docMk/>
          <pc:sldMk cId="2733333520" sldId="278"/>
        </pc:sldMkLst>
        <pc:spChg chg="mod">
          <ac:chgData name="Catriona Gorton" userId="be38cc0fdb5f38df" providerId="LiveId" clId="{CEC1614E-E91B-4FD8-8DD2-FBECB9A4F160}" dt="2024-12-10T19:51:08.545" v="90" actId="21"/>
          <ac:spMkLst>
            <pc:docMk/>
            <pc:sldMk cId="2733333520" sldId="278"/>
            <ac:spMk id="2" creationId="{C26A2EBB-D27C-4F9B-BD44-F4648AB166A5}"/>
          </ac:spMkLst>
        </pc:spChg>
        <pc:spChg chg="add mod">
          <ac:chgData name="Catriona Gorton" userId="be38cc0fdb5f38df" providerId="LiveId" clId="{CEC1614E-E91B-4FD8-8DD2-FBECB9A4F160}" dt="2024-12-10T19:51:58.532" v="93" actId="255"/>
          <ac:spMkLst>
            <pc:docMk/>
            <pc:sldMk cId="2733333520" sldId="278"/>
            <ac:spMk id="5" creationId="{68C8D708-5FAE-8CF9-1722-6A1D948ED7CA}"/>
          </ac:spMkLst>
        </pc:spChg>
      </pc:sldChg>
      <pc:sldChg chg="addSp delSp modSp new mod setBg">
        <pc:chgData name="Catriona Gorton" userId="be38cc0fdb5f38df" providerId="LiveId" clId="{CEC1614E-E91B-4FD8-8DD2-FBECB9A4F160}" dt="2024-12-10T21:26:43.502" v="705"/>
        <pc:sldMkLst>
          <pc:docMk/>
          <pc:sldMk cId="158058450" sldId="279"/>
        </pc:sldMkLst>
        <pc:spChg chg="add mod ord">
          <ac:chgData name="Catriona Gorton" userId="be38cc0fdb5f38df" providerId="LiveId" clId="{CEC1614E-E91B-4FD8-8DD2-FBECB9A4F160}" dt="2024-12-10T20:33:04.427" v="669" actId="171"/>
          <ac:spMkLst>
            <pc:docMk/>
            <pc:sldMk cId="158058450" sldId="279"/>
            <ac:spMk id="2" creationId="{A110DAB5-2ADC-5783-ADBF-395FF4815CED}"/>
          </ac:spMkLst>
        </pc:spChg>
        <pc:spChg chg="add">
          <ac:chgData name="Catriona Gorton" userId="be38cc0fdb5f38df" providerId="LiveId" clId="{CEC1614E-E91B-4FD8-8DD2-FBECB9A4F160}" dt="2024-12-10T20:32:18.430" v="665" actId="26606"/>
          <ac:spMkLst>
            <pc:docMk/>
            <pc:sldMk cId="158058450" sldId="279"/>
            <ac:spMk id="15" creationId="{8950AD4C-6AF3-49F8-94E1-DBCAFB39478B}"/>
          </ac:spMkLst>
        </pc:spChg>
        <pc:spChg chg="add">
          <ac:chgData name="Catriona Gorton" userId="be38cc0fdb5f38df" providerId="LiveId" clId="{CEC1614E-E91B-4FD8-8DD2-FBECB9A4F160}" dt="2024-12-10T20:32:18.430" v="665" actId="26606"/>
          <ac:spMkLst>
            <pc:docMk/>
            <pc:sldMk cId="158058450" sldId="279"/>
            <ac:spMk id="16" creationId="{DEAEE08D-A745-4391-9073-9E99767E09D4}"/>
          </ac:spMkLst>
        </pc:spChg>
        <pc:spChg chg="add">
          <ac:chgData name="Catriona Gorton" userId="be38cc0fdb5f38df" providerId="LiveId" clId="{CEC1614E-E91B-4FD8-8DD2-FBECB9A4F160}" dt="2024-12-10T20:32:18.430" v="665" actId="26606"/>
          <ac:spMkLst>
            <pc:docMk/>
            <pc:sldMk cId="158058450" sldId="279"/>
            <ac:spMk id="17" creationId="{7E862DF0-097D-4BBD-A1A1-35B522C5EB97}"/>
          </ac:spMkLst>
        </pc:spChg>
        <pc:picChg chg="add mod">
          <ac:chgData name="Catriona Gorton" userId="be38cc0fdb5f38df" providerId="LiveId" clId="{CEC1614E-E91B-4FD8-8DD2-FBECB9A4F160}" dt="2024-12-10T20:32:18.430" v="665" actId="26606"/>
          <ac:picMkLst>
            <pc:docMk/>
            <pc:sldMk cId="158058450" sldId="279"/>
            <ac:picMk id="5" creationId="{FD272563-8A46-255E-F439-843B351B5C18}"/>
          </ac:picMkLst>
        </pc:picChg>
      </pc:sldChg>
      <pc:sldChg chg="addSp modSp new mod setBg">
        <pc:chgData name="Catriona Gorton" userId="be38cc0fdb5f38df" providerId="LiveId" clId="{CEC1614E-E91B-4FD8-8DD2-FBECB9A4F160}" dt="2024-12-10T20:19:39.345" v="650"/>
        <pc:sldMkLst>
          <pc:docMk/>
          <pc:sldMk cId="4074588591" sldId="280"/>
        </pc:sldMkLst>
        <pc:spChg chg="add mod">
          <ac:chgData name="Catriona Gorton" userId="be38cc0fdb5f38df" providerId="LiveId" clId="{CEC1614E-E91B-4FD8-8DD2-FBECB9A4F160}" dt="2024-12-10T19:57:33.261" v="270" actId="20577"/>
          <ac:spMkLst>
            <pc:docMk/>
            <pc:sldMk cId="4074588591" sldId="280"/>
            <ac:spMk id="4" creationId="{ECBB7388-45CA-DBC0-0F9E-A8886A9D8E08}"/>
          </ac:spMkLst>
        </pc:spChg>
        <pc:spChg chg="add mod">
          <ac:chgData name="Catriona Gorton" userId="be38cc0fdb5f38df" providerId="LiveId" clId="{CEC1614E-E91B-4FD8-8DD2-FBECB9A4F160}" dt="2024-12-10T19:57:13.878" v="266" actId="20577"/>
          <ac:spMkLst>
            <pc:docMk/>
            <pc:sldMk cId="4074588591" sldId="280"/>
            <ac:spMk id="5" creationId="{90F096A2-1CE7-5E3B-B9F2-C8509D75E2AF}"/>
          </ac:spMkLst>
        </pc:spChg>
        <pc:picChg chg="add mod">
          <ac:chgData name="Catriona Gorton" userId="be38cc0fdb5f38df" providerId="LiveId" clId="{CEC1614E-E91B-4FD8-8DD2-FBECB9A4F160}" dt="2024-12-10T19:55:32.782" v="212" actId="26606"/>
          <ac:picMkLst>
            <pc:docMk/>
            <pc:sldMk cId="4074588591" sldId="280"/>
            <ac:picMk id="2" creationId="{7C97F97B-B70A-0C08-2758-A1204E359599}"/>
          </ac:picMkLst>
        </pc:picChg>
        <pc:picChg chg="add mod">
          <ac:chgData name="Catriona Gorton" userId="be38cc0fdb5f38df" providerId="LiveId" clId="{CEC1614E-E91B-4FD8-8DD2-FBECB9A4F160}" dt="2024-12-10T19:55:32.782" v="212" actId="26606"/>
          <ac:picMkLst>
            <pc:docMk/>
            <pc:sldMk cId="4074588591" sldId="280"/>
            <ac:picMk id="3" creationId="{781D7854-42D9-279B-9E47-A27DB1B91945}"/>
          </ac:picMkLst>
        </pc:picChg>
      </pc:sldChg>
      <pc:sldChg chg="del">
        <pc:chgData name="Catriona Gorton" userId="be38cc0fdb5f38df" providerId="LiveId" clId="{CEC1614E-E91B-4FD8-8DD2-FBECB9A4F160}" dt="2024-12-10T19:48:45.694" v="0" actId="47"/>
        <pc:sldMkLst>
          <pc:docMk/>
          <pc:sldMk cId="535996552" sldId="281"/>
        </pc:sldMkLst>
      </pc:sldChg>
      <pc:sldChg chg="addSp delSp modSp new del mod setBg">
        <pc:chgData name="Catriona Gorton" userId="be38cc0fdb5f38df" providerId="LiveId" clId="{CEC1614E-E91B-4FD8-8DD2-FBECB9A4F160}" dt="2024-12-10T20:19:27.952" v="648" actId="47"/>
        <pc:sldMkLst>
          <pc:docMk/>
          <pc:sldMk cId="4020602335" sldId="281"/>
        </pc:sldMkLst>
      </pc:sldChg>
      <pc:sldChg chg="new del">
        <pc:chgData name="Catriona Gorton" userId="be38cc0fdb5f38df" providerId="LiveId" clId="{CEC1614E-E91B-4FD8-8DD2-FBECB9A4F160}" dt="2024-12-10T21:31:58.813" v="744" actId="47"/>
        <pc:sldMkLst>
          <pc:docMk/>
          <pc:sldMk cId="2798512046" sldId="282"/>
        </pc:sldMkLst>
      </pc:sldChg>
      <pc:sldChg chg="new del">
        <pc:chgData name="Catriona Gorton" userId="be38cc0fdb5f38df" providerId="LiveId" clId="{CEC1614E-E91B-4FD8-8DD2-FBECB9A4F160}" dt="2024-12-10T21:32:14.026" v="745" actId="47"/>
        <pc:sldMkLst>
          <pc:docMk/>
          <pc:sldMk cId="1628515909" sldId="283"/>
        </pc:sldMkLst>
      </pc:sldChg>
      <pc:sldChg chg="del">
        <pc:chgData name="Catriona Gorton" userId="be38cc0fdb5f38df" providerId="LiveId" clId="{CEC1614E-E91B-4FD8-8DD2-FBECB9A4F160}" dt="2024-12-10T19:48:45.694" v="0" actId="47"/>
        <pc:sldMkLst>
          <pc:docMk/>
          <pc:sldMk cId="956400960" sldId="284"/>
        </pc:sldMkLst>
      </pc:sldChg>
      <pc:sldChg chg="addSp delSp modSp add mod setBg delDesignElem">
        <pc:chgData name="Catriona Gorton" userId="be38cc0fdb5f38df" providerId="LiveId" clId="{CEC1614E-E91B-4FD8-8DD2-FBECB9A4F160}" dt="2024-12-10T22:42:23.758" v="774" actId="166"/>
        <pc:sldMkLst>
          <pc:docMk/>
          <pc:sldMk cId="1233041901" sldId="284"/>
        </pc:sldMkLst>
        <pc:spChg chg="mod">
          <ac:chgData name="Catriona Gorton" userId="be38cc0fdb5f38df" providerId="LiveId" clId="{CEC1614E-E91B-4FD8-8DD2-FBECB9A4F160}" dt="2024-12-10T20:18:44.090" v="642" actId="20577"/>
          <ac:spMkLst>
            <pc:docMk/>
            <pc:sldMk cId="1233041901" sldId="284"/>
            <ac:spMk id="2" creationId="{C28EF4A1-05A0-3B76-4F87-A3F496DD3D2C}"/>
          </ac:spMkLst>
        </pc:spChg>
        <pc:spChg chg="add mod">
          <ac:chgData name="Catriona Gorton" userId="be38cc0fdb5f38df" providerId="LiveId" clId="{CEC1614E-E91B-4FD8-8DD2-FBECB9A4F160}" dt="2024-12-10T20:19:50.860" v="651" actId="1076"/>
          <ac:spMkLst>
            <pc:docMk/>
            <pc:sldMk cId="1233041901" sldId="284"/>
            <ac:spMk id="4" creationId="{9C45AD49-25FE-11C1-E35F-B8E477C447DD}"/>
          </ac:spMkLst>
        </pc:spChg>
        <pc:picChg chg="add mod ord">
          <ac:chgData name="Catriona Gorton" userId="be38cc0fdb5f38df" providerId="LiveId" clId="{CEC1614E-E91B-4FD8-8DD2-FBECB9A4F160}" dt="2024-12-10T22:42:23.758" v="774" actId="166"/>
          <ac:picMkLst>
            <pc:docMk/>
            <pc:sldMk cId="1233041901" sldId="284"/>
            <ac:picMk id="5" creationId="{F4826C5E-2FE5-B52C-CCE8-932776822A8A}"/>
          </ac:picMkLst>
        </pc:picChg>
      </pc:sldChg>
      <pc:sldChg chg="addSp delSp modSp add mod setBg delDesignElem">
        <pc:chgData name="Catriona Gorton" userId="be38cc0fdb5f38df" providerId="LiveId" clId="{CEC1614E-E91B-4FD8-8DD2-FBECB9A4F160}" dt="2024-12-10T21:34:05.229" v="772" actId="14100"/>
        <pc:sldMkLst>
          <pc:docMk/>
          <pc:sldMk cId="1850429601" sldId="285"/>
        </pc:sldMkLst>
        <pc:spChg chg="mod">
          <ac:chgData name="Catriona Gorton" userId="be38cc0fdb5f38df" providerId="LiveId" clId="{CEC1614E-E91B-4FD8-8DD2-FBECB9A4F160}" dt="2024-12-10T20:07:44.616" v="537" actId="27636"/>
          <ac:spMkLst>
            <pc:docMk/>
            <pc:sldMk cId="1850429601" sldId="285"/>
            <ac:spMk id="2" creationId="{78223F75-192B-C268-0BA1-E6A771B52276}"/>
          </ac:spMkLst>
        </pc:spChg>
        <pc:spChg chg="mod">
          <ac:chgData name="Catriona Gorton" userId="be38cc0fdb5f38df" providerId="LiveId" clId="{CEC1614E-E91B-4FD8-8DD2-FBECB9A4F160}" dt="2024-12-10T21:34:05.229" v="772" actId="14100"/>
          <ac:spMkLst>
            <pc:docMk/>
            <pc:sldMk cId="1850429601" sldId="285"/>
            <ac:spMk id="8" creationId="{AE1EC40E-248B-1390-0579-89DC531CFE8B}"/>
          </ac:spMkLst>
        </pc:spChg>
        <pc:picChg chg="add mod">
          <ac:chgData name="Catriona Gorton" userId="be38cc0fdb5f38df" providerId="LiveId" clId="{CEC1614E-E91B-4FD8-8DD2-FBECB9A4F160}" dt="2024-12-10T20:16:23.025" v="542" actId="1076"/>
          <ac:picMkLst>
            <pc:docMk/>
            <pc:sldMk cId="1850429601" sldId="285"/>
            <ac:picMk id="4" creationId="{F5BE58F2-4F87-5898-8853-CA7C481538E0}"/>
          </ac:picMkLst>
        </pc:picChg>
      </pc:sldChg>
      <pc:sldChg chg="modSp add mod">
        <pc:chgData name="Catriona Gorton" userId="be38cc0fdb5f38df" providerId="LiveId" clId="{CEC1614E-E91B-4FD8-8DD2-FBECB9A4F160}" dt="2024-12-10T21:33:35.383" v="769" actId="6549"/>
        <pc:sldMkLst>
          <pc:docMk/>
          <pc:sldMk cId="3550199568" sldId="286"/>
        </pc:sldMkLst>
        <pc:spChg chg="mod">
          <ac:chgData name="Catriona Gorton" userId="be38cc0fdb5f38df" providerId="LiveId" clId="{CEC1614E-E91B-4FD8-8DD2-FBECB9A4F160}" dt="2024-12-10T21:33:35.383" v="769" actId="6549"/>
          <ac:spMkLst>
            <pc:docMk/>
            <pc:sldMk cId="3550199568" sldId="286"/>
            <ac:spMk id="8" creationId="{1AFD62DD-9572-603D-92BB-ADBECAAAA3B7}"/>
          </ac:spMkLst>
        </pc:spChg>
      </pc:sldChg>
      <pc:sldChg chg="addSp delSp modSp add mod setBg">
        <pc:chgData name="Catriona Gorton" userId="be38cc0fdb5f38df" providerId="LiveId" clId="{CEC1614E-E91B-4FD8-8DD2-FBECB9A4F160}" dt="2024-12-10T21:31:01.838" v="743" actId="207"/>
        <pc:sldMkLst>
          <pc:docMk/>
          <pc:sldMk cId="630761070" sldId="287"/>
        </pc:sldMkLst>
        <pc:spChg chg="mod">
          <ac:chgData name="Catriona Gorton" userId="be38cc0fdb5f38df" providerId="LiveId" clId="{CEC1614E-E91B-4FD8-8DD2-FBECB9A4F160}" dt="2024-12-10T21:29:30.377" v="735" actId="1076"/>
          <ac:spMkLst>
            <pc:docMk/>
            <pc:sldMk cId="630761070" sldId="287"/>
            <ac:spMk id="2" creationId="{40384608-CB9B-2391-4CEA-A7E17FF8586E}"/>
          </ac:spMkLst>
        </pc:spChg>
        <pc:spChg chg="add">
          <ac:chgData name="Catriona Gorton" userId="be38cc0fdb5f38df" providerId="LiveId" clId="{CEC1614E-E91B-4FD8-8DD2-FBECB9A4F160}" dt="2024-12-10T21:27:59.197" v="722" actId="26606"/>
          <ac:spMkLst>
            <pc:docMk/>
            <pc:sldMk cId="630761070" sldId="287"/>
            <ac:spMk id="17" creationId="{93062723-6941-4ABE-8146-AC6FA530BA4C}"/>
          </ac:spMkLst>
        </pc:spChg>
        <pc:spChg chg="add">
          <ac:chgData name="Catriona Gorton" userId="be38cc0fdb5f38df" providerId="LiveId" clId="{CEC1614E-E91B-4FD8-8DD2-FBECB9A4F160}" dt="2024-12-10T21:27:59.197" v="722" actId="26606"/>
          <ac:spMkLst>
            <pc:docMk/>
            <pc:sldMk cId="630761070" sldId="287"/>
            <ac:spMk id="19" creationId="{917859B3-4C91-478D-929D-BB6433F90849}"/>
          </ac:spMkLst>
        </pc:spChg>
        <pc:spChg chg="add">
          <ac:chgData name="Catriona Gorton" userId="be38cc0fdb5f38df" providerId="LiveId" clId="{CEC1614E-E91B-4FD8-8DD2-FBECB9A4F160}" dt="2024-12-10T21:27:59.197" v="722" actId="26606"/>
          <ac:spMkLst>
            <pc:docMk/>
            <pc:sldMk cId="630761070" sldId="287"/>
            <ac:spMk id="21" creationId="{6283FBD2-A663-469F-855C-06D86E3C1161}"/>
          </ac:spMkLst>
        </pc:spChg>
        <pc:spChg chg="add">
          <ac:chgData name="Catriona Gorton" userId="be38cc0fdb5f38df" providerId="LiveId" clId="{CEC1614E-E91B-4FD8-8DD2-FBECB9A4F160}" dt="2024-12-10T21:27:59.197" v="722" actId="26606"/>
          <ac:spMkLst>
            <pc:docMk/>
            <pc:sldMk cId="630761070" sldId="287"/>
            <ac:spMk id="23" creationId="{8A1279FC-7441-4E55-B082-2774E6316482}"/>
          </ac:spMkLst>
        </pc:spChg>
        <pc:picChg chg="add mod ord">
          <ac:chgData name="Catriona Gorton" userId="be38cc0fdb5f38df" providerId="LiveId" clId="{CEC1614E-E91B-4FD8-8DD2-FBECB9A4F160}" dt="2024-12-10T21:27:59.197" v="722" actId="26606"/>
          <ac:picMkLst>
            <pc:docMk/>
            <pc:sldMk cId="630761070" sldId="287"/>
            <ac:picMk id="5" creationId="{4B390613-AAA2-D4D1-6929-5755A239DB2E}"/>
          </ac:picMkLst>
        </pc:picChg>
        <pc:picChg chg="add mod ord">
          <ac:chgData name="Catriona Gorton" userId="be38cc0fdb5f38df" providerId="LiveId" clId="{CEC1614E-E91B-4FD8-8DD2-FBECB9A4F160}" dt="2024-12-10T21:27:59.197" v="722" actId="26606"/>
          <ac:picMkLst>
            <pc:docMk/>
            <pc:sldMk cId="630761070" sldId="287"/>
            <ac:picMk id="7" creationId="{76F53F69-2E1F-DA83-3879-84F20BD6B4DB}"/>
          </ac:picMkLst>
        </pc:picChg>
        <pc:picChg chg="add mod">
          <ac:chgData name="Catriona Gorton" userId="be38cc0fdb5f38df" providerId="LiveId" clId="{CEC1614E-E91B-4FD8-8DD2-FBECB9A4F160}" dt="2024-12-10T21:27:59.197" v="722" actId="26606"/>
          <ac:picMkLst>
            <pc:docMk/>
            <pc:sldMk cId="630761070" sldId="287"/>
            <ac:picMk id="11" creationId="{117AC4FF-B49B-81BB-CB97-12536361D3BE}"/>
          </ac:picMkLst>
        </pc:picChg>
        <pc:picChg chg="add mod">
          <ac:chgData name="Catriona Gorton" userId="be38cc0fdb5f38df" providerId="LiveId" clId="{CEC1614E-E91B-4FD8-8DD2-FBECB9A4F160}" dt="2024-12-10T21:27:59.197" v="722" actId="26606"/>
          <ac:picMkLst>
            <pc:docMk/>
            <pc:sldMk cId="630761070" sldId="287"/>
            <ac:picMk id="12" creationId="{F01E41C0-744D-A525-9082-23102CC178E5}"/>
          </ac:picMkLst>
        </pc:picChg>
        <pc:picChg chg="add mod">
          <ac:chgData name="Catriona Gorton" userId="be38cc0fdb5f38df" providerId="LiveId" clId="{CEC1614E-E91B-4FD8-8DD2-FBECB9A4F160}" dt="2024-12-10T21:31:01.838" v="743" actId="207"/>
          <ac:picMkLst>
            <pc:docMk/>
            <pc:sldMk cId="630761070" sldId="287"/>
            <ac:picMk id="14" creationId="{3EFB8682-5783-1CDD-B994-79ADFE9E404B}"/>
          </ac:picMkLst>
        </pc:picChg>
      </pc:sldChg>
      <pc:sldChg chg="del">
        <pc:chgData name="Catriona Gorton" userId="be38cc0fdb5f38df" providerId="LiveId" clId="{CEC1614E-E91B-4FD8-8DD2-FBECB9A4F160}" dt="2024-12-10T19:48:45.694" v="0" actId="47"/>
        <pc:sldMkLst>
          <pc:docMk/>
          <pc:sldMk cId="2095308214" sldId="289"/>
        </pc:sldMkLst>
      </pc:sldChg>
      <pc:sldChg chg="del">
        <pc:chgData name="Catriona Gorton" userId="be38cc0fdb5f38df" providerId="LiveId" clId="{CEC1614E-E91B-4FD8-8DD2-FBECB9A4F160}" dt="2024-12-10T19:48:45.694" v="0" actId="47"/>
        <pc:sldMkLst>
          <pc:docMk/>
          <pc:sldMk cId="375023211" sldId="290"/>
        </pc:sldMkLst>
      </pc:sldChg>
      <pc:sldChg chg="del">
        <pc:chgData name="Catriona Gorton" userId="be38cc0fdb5f38df" providerId="LiveId" clId="{CEC1614E-E91B-4FD8-8DD2-FBECB9A4F160}" dt="2024-12-10T19:48:45.694" v="0" actId="47"/>
        <pc:sldMkLst>
          <pc:docMk/>
          <pc:sldMk cId="3374620194" sldId="291"/>
        </pc:sldMkLst>
      </pc:sldChg>
      <pc:sldChg chg="del">
        <pc:chgData name="Catriona Gorton" userId="be38cc0fdb5f38df" providerId="LiveId" clId="{CEC1614E-E91B-4FD8-8DD2-FBECB9A4F160}" dt="2024-12-10T19:48:45.694" v="0" actId="47"/>
        <pc:sldMkLst>
          <pc:docMk/>
          <pc:sldMk cId="3380769833" sldId="292"/>
        </pc:sldMkLst>
      </pc:sldChg>
      <pc:sldChg chg="del">
        <pc:chgData name="Catriona Gorton" userId="be38cc0fdb5f38df" providerId="LiveId" clId="{CEC1614E-E91B-4FD8-8DD2-FBECB9A4F160}" dt="2024-12-10T19:48:45.694" v="0" actId="47"/>
        <pc:sldMkLst>
          <pc:docMk/>
          <pc:sldMk cId="1070228123" sldId="293"/>
        </pc:sldMkLst>
      </pc:sldChg>
      <pc:sldChg chg="del">
        <pc:chgData name="Catriona Gorton" userId="be38cc0fdb5f38df" providerId="LiveId" clId="{CEC1614E-E91B-4FD8-8DD2-FBECB9A4F160}" dt="2024-12-10T19:48:45.694" v="0" actId="47"/>
        <pc:sldMkLst>
          <pc:docMk/>
          <pc:sldMk cId="3876414609" sldId="294"/>
        </pc:sldMkLst>
      </pc:sldChg>
      <pc:sldChg chg="del">
        <pc:chgData name="Catriona Gorton" userId="be38cc0fdb5f38df" providerId="LiveId" clId="{CEC1614E-E91B-4FD8-8DD2-FBECB9A4F160}" dt="2024-12-10T19:48:45.694" v="0" actId="47"/>
        <pc:sldMkLst>
          <pc:docMk/>
          <pc:sldMk cId="3874144393" sldId="295"/>
        </pc:sldMkLst>
      </pc:sldChg>
      <pc:sldChg chg="del">
        <pc:chgData name="Catriona Gorton" userId="be38cc0fdb5f38df" providerId="LiveId" clId="{CEC1614E-E91B-4FD8-8DD2-FBECB9A4F160}" dt="2024-12-10T19:48:45.694" v="0" actId="47"/>
        <pc:sldMkLst>
          <pc:docMk/>
          <pc:sldMk cId="299690633" sldId="296"/>
        </pc:sldMkLst>
      </pc:sldChg>
      <pc:sldChg chg="del">
        <pc:chgData name="Catriona Gorton" userId="be38cc0fdb5f38df" providerId="LiveId" clId="{CEC1614E-E91B-4FD8-8DD2-FBECB9A4F160}" dt="2024-12-10T19:48:45.694" v="0" actId="47"/>
        <pc:sldMkLst>
          <pc:docMk/>
          <pc:sldMk cId="3760565359" sldId="297"/>
        </pc:sldMkLst>
      </pc:sldChg>
      <pc:sldMasterChg chg="setBg modSldLayout">
        <pc:chgData name="Catriona Gorton" userId="be38cc0fdb5f38df" providerId="LiveId" clId="{CEC1614E-E91B-4FD8-8DD2-FBECB9A4F160}" dt="2024-12-10T21:26:43.502" v="705"/>
        <pc:sldMasterMkLst>
          <pc:docMk/>
          <pc:sldMasterMk cId="3744179088" sldId="2147483648"/>
        </pc:sldMasterMkLst>
        <pc:sldLayoutChg chg="setBg">
          <pc:chgData name="Catriona Gorton" userId="be38cc0fdb5f38df" providerId="LiveId" clId="{CEC1614E-E91B-4FD8-8DD2-FBECB9A4F160}" dt="2024-12-10T21:26:43.502" v="705"/>
          <pc:sldLayoutMkLst>
            <pc:docMk/>
            <pc:sldMasterMk cId="3744179088" sldId="2147483648"/>
            <pc:sldLayoutMk cId="3565683383" sldId="2147483649"/>
          </pc:sldLayoutMkLst>
        </pc:sldLayoutChg>
        <pc:sldLayoutChg chg="setBg">
          <pc:chgData name="Catriona Gorton" userId="be38cc0fdb5f38df" providerId="LiveId" clId="{CEC1614E-E91B-4FD8-8DD2-FBECB9A4F160}" dt="2024-12-10T21:26:43.502" v="705"/>
          <pc:sldLayoutMkLst>
            <pc:docMk/>
            <pc:sldMasterMk cId="3744179088" sldId="2147483648"/>
            <pc:sldLayoutMk cId="2120585357" sldId="2147483650"/>
          </pc:sldLayoutMkLst>
        </pc:sldLayoutChg>
        <pc:sldLayoutChg chg="setBg">
          <pc:chgData name="Catriona Gorton" userId="be38cc0fdb5f38df" providerId="LiveId" clId="{CEC1614E-E91B-4FD8-8DD2-FBECB9A4F160}" dt="2024-12-10T21:26:43.502" v="705"/>
          <pc:sldLayoutMkLst>
            <pc:docMk/>
            <pc:sldMasterMk cId="3744179088" sldId="2147483648"/>
            <pc:sldLayoutMk cId="1893542222" sldId="2147483651"/>
          </pc:sldLayoutMkLst>
        </pc:sldLayoutChg>
        <pc:sldLayoutChg chg="setBg">
          <pc:chgData name="Catriona Gorton" userId="be38cc0fdb5f38df" providerId="LiveId" clId="{CEC1614E-E91B-4FD8-8DD2-FBECB9A4F160}" dt="2024-12-10T21:26:43.502" v="705"/>
          <pc:sldLayoutMkLst>
            <pc:docMk/>
            <pc:sldMasterMk cId="3744179088" sldId="2147483648"/>
            <pc:sldLayoutMk cId="3115596695" sldId="2147483652"/>
          </pc:sldLayoutMkLst>
        </pc:sldLayoutChg>
        <pc:sldLayoutChg chg="setBg">
          <pc:chgData name="Catriona Gorton" userId="be38cc0fdb5f38df" providerId="LiveId" clId="{CEC1614E-E91B-4FD8-8DD2-FBECB9A4F160}" dt="2024-12-10T21:26:43.502" v="705"/>
          <pc:sldLayoutMkLst>
            <pc:docMk/>
            <pc:sldMasterMk cId="3744179088" sldId="2147483648"/>
            <pc:sldLayoutMk cId="3382892723" sldId="2147483653"/>
          </pc:sldLayoutMkLst>
        </pc:sldLayoutChg>
        <pc:sldLayoutChg chg="setBg">
          <pc:chgData name="Catriona Gorton" userId="be38cc0fdb5f38df" providerId="LiveId" clId="{CEC1614E-E91B-4FD8-8DD2-FBECB9A4F160}" dt="2024-12-10T21:26:43.502" v="705"/>
          <pc:sldLayoutMkLst>
            <pc:docMk/>
            <pc:sldMasterMk cId="3744179088" sldId="2147483648"/>
            <pc:sldLayoutMk cId="658808237" sldId="2147483654"/>
          </pc:sldLayoutMkLst>
        </pc:sldLayoutChg>
        <pc:sldLayoutChg chg="setBg">
          <pc:chgData name="Catriona Gorton" userId="be38cc0fdb5f38df" providerId="LiveId" clId="{CEC1614E-E91B-4FD8-8DD2-FBECB9A4F160}" dt="2024-12-10T21:26:43.502" v="705"/>
          <pc:sldLayoutMkLst>
            <pc:docMk/>
            <pc:sldMasterMk cId="3744179088" sldId="2147483648"/>
            <pc:sldLayoutMk cId="3841920456" sldId="2147483655"/>
          </pc:sldLayoutMkLst>
        </pc:sldLayoutChg>
        <pc:sldLayoutChg chg="setBg">
          <pc:chgData name="Catriona Gorton" userId="be38cc0fdb5f38df" providerId="LiveId" clId="{CEC1614E-E91B-4FD8-8DD2-FBECB9A4F160}" dt="2024-12-10T21:26:43.502" v="705"/>
          <pc:sldLayoutMkLst>
            <pc:docMk/>
            <pc:sldMasterMk cId="3744179088" sldId="2147483648"/>
            <pc:sldLayoutMk cId="196168440" sldId="2147483656"/>
          </pc:sldLayoutMkLst>
        </pc:sldLayoutChg>
        <pc:sldLayoutChg chg="setBg">
          <pc:chgData name="Catriona Gorton" userId="be38cc0fdb5f38df" providerId="LiveId" clId="{CEC1614E-E91B-4FD8-8DD2-FBECB9A4F160}" dt="2024-12-10T21:26:43.502" v="705"/>
          <pc:sldLayoutMkLst>
            <pc:docMk/>
            <pc:sldMasterMk cId="3744179088" sldId="2147483648"/>
            <pc:sldLayoutMk cId="2670760350" sldId="2147483657"/>
          </pc:sldLayoutMkLst>
        </pc:sldLayoutChg>
        <pc:sldLayoutChg chg="setBg">
          <pc:chgData name="Catriona Gorton" userId="be38cc0fdb5f38df" providerId="LiveId" clId="{CEC1614E-E91B-4FD8-8DD2-FBECB9A4F160}" dt="2024-12-10T21:26:43.502" v="705"/>
          <pc:sldLayoutMkLst>
            <pc:docMk/>
            <pc:sldMasterMk cId="3744179088" sldId="2147483648"/>
            <pc:sldLayoutMk cId="494509393" sldId="2147483658"/>
          </pc:sldLayoutMkLst>
        </pc:sldLayoutChg>
        <pc:sldLayoutChg chg="setBg">
          <pc:chgData name="Catriona Gorton" userId="be38cc0fdb5f38df" providerId="LiveId" clId="{CEC1614E-E91B-4FD8-8DD2-FBECB9A4F160}" dt="2024-12-10T21:26:43.502" v="705"/>
          <pc:sldLayoutMkLst>
            <pc:docMk/>
            <pc:sldMasterMk cId="3744179088" sldId="2147483648"/>
            <pc:sldLayoutMk cId="627184175" sldId="2147483659"/>
          </pc:sldLayoutMkLst>
        </pc:sldLayoutChg>
      </pc:sldMasterChg>
    </pc:docChg>
  </pc:docChgLst>
  <pc:docChgLst>
    <pc:chgData name="Catriona Gorton" userId="be38cc0fdb5f38df" providerId="LiveId" clId="{05EC2E82-0DF9-4B3F-97C4-C48C9FF3D436}"/>
    <pc:docChg chg="modSld">
      <pc:chgData name="Catriona Gorton" userId="be38cc0fdb5f38df" providerId="LiveId" clId="{05EC2E82-0DF9-4B3F-97C4-C48C9FF3D436}" dt="2025-01-02T15:13:26.160" v="2"/>
      <pc:docMkLst>
        <pc:docMk/>
      </pc:docMkLst>
      <pc:sldChg chg="addSp modSp mod modAnim">
        <pc:chgData name="Catriona Gorton" userId="be38cc0fdb5f38df" providerId="LiveId" clId="{05EC2E82-0DF9-4B3F-97C4-C48C9FF3D436}" dt="2025-01-02T15:13:26.160" v="2"/>
        <pc:sldMkLst>
          <pc:docMk/>
          <pc:sldMk cId="630761070" sldId="287"/>
        </pc:sldMkLst>
        <pc:picChg chg="add mod">
          <ac:chgData name="Catriona Gorton" userId="be38cc0fdb5f38df" providerId="LiveId" clId="{05EC2E82-0DF9-4B3F-97C4-C48C9FF3D436}" dt="2025-01-02T15:13:18.599" v="1" actId="1076"/>
          <ac:picMkLst>
            <pc:docMk/>
            <pc:sldMk cId="630761070" sldId="287"/>
            <ac:picMk id="3" creationId="{8CF3F769-7D4F-1EE7-3342-2609CB00D5C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84B27-465C-4415-9AA9-9F9B35E57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8E7E5C-C84E-4995-AE62-0E1F4C5E8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E41DF-EB8D-4452-89FB-7AF7474F4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0F86-8BBF-4A2E-8994-6CD85670324C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CE82C-C8F4-4455-BF7E-F59493B07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7AEEF-E3A5-4D63-8C5B-C8F755D6C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A113-0127-436C-B52E-0108EFC26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68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67780-4077-4C74-8B49-B20D08B5B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41EEEB-DF92-453D-B1F0-6F6210DE1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C4DAB-0011-4929-94A4-4E1276E6E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0F86-8BBF-4A2E-8994-6CD85670324C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A3970-1D40-4C0B-A1B2-75E5E9AB8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B7754-473F-4092-BC31-687B3E6EC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A113-0127-436C-B52E-0108EFC26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50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3CF050-A387-468B-834A-BEB0F982D3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3EFCCE-1580-4130-9584-111ED6D404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BB8C7-A486-43DE-ACC0-08D60D0CD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0F86-8BBF-4A2E-8994-6CD85670324C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40CDD-C9AF-4D2A-A113-2948801B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470F0-33AA-45B6-BD72-A143670A5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A113-0127-436C-B52E-0108EFC26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184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99283-D05C-4E34-89FB-DD17ABB89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E0538-7E46-43B3-80C7-641CE4DD3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5F8ED-020A-4949-87C9-792E51C5F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0F86-8BBF-4A2E-8994-6CD85670324C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E2860-4ED7-4A1E-8ED1-7C1925812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DC683-9BFA-4AB4-B23F-95E508A44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A113-0127-436C-B52E-0108EFC26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585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35690-D558-47A3-A81E-EE1A80AF8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0951C0-4CA1-4064-AD5D-288D9E6C0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4E316-8A40-4783-86FD-DF59813A3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0F86-8BBF-4A2E-8994-6CD85670324C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6BAD0-503C-46C5-9945-278B39D23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5DF65-8700-4589-A62B-036F63E9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A113-0127-436C-B52E-0108EFC26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54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13438-2471-45B8-9B7D-B5CED958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22663-39F4-4E72-A98B-A5921A8F0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9DEB33-B0ED-416F-9B1A-3C31D3ED4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6F3C6-2301-4092-8CD2-772571EE4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0F86-8BBF-4A2E-8994-6CD85670324C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B9113-82AD-4898-82AD-E6FC4DDE0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AA011-3C80-4175-8D5F-2DACE8D5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A113-0127-436C-B52E-0108EFC26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59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B6238-AFB1-41F7-9B69-641E35516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6D8F6-2E6D-409A-A1EF-C1A3D4E42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E80F34-AB49-48AE-B13E-EE69A3C40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595224-11F6-4726-8159-C69BE3F8B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187446-CFEA-4757-ADFC-84D1BF61F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65E8F5-3880-4501-8CAC-8D79ECD5E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0F86-8BBF-4A2E-8994-6CD85670324C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A0A382-CD3A-4B7D-8C8F-8D6D8048B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0F6F42-A555-44EF-B856-5AD3C05A5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A113-0127-436C-B52E-0108EFC26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89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13FAA-E467-4882-BC09-A4767C276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FF9403-9374-413A-8777-8DFCCF74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0F86-8BBF-4A2E-8994-6CD85670324C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F38964-BEDD-4B29-BE15-46BD7B8C2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3E1001-0B94-4FC3-8B01-6BB49E190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A113-0127-436C-B52E-0108EFC26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80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67F29B-8F5C-4B6E-AADA-F437DE382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0F86-8BBF-4A2E-8994-6CD85670324C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B84C5D-634C-49A0-AE7D-5E85A89AA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72643-69F1-4E9F-8A5F-23ABD098B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A113-0127-436C-B52E-0108EFC26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920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35C6-8EE0-493C-B061-A8584C17B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7FF53-3AF7-4316-8412-2EA32A555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67102-9EE9-4C80-9748-99335B2D8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2AF00C-B9A6-499E-86BC-E6709D046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0F86-8BBF-4A2E-8994-6CD85670324C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7AC4E3-17B8-4E15-BD9E-3A62F186E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6B7EF-4FC1-4F8D-A017-F41042019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A113-0127-436C-B52E-0108EFC26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6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70BB2-2E72-44C7-9321-E1E5F161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574F8B-77B3-4B6C-B6B3-1ABFFC958A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5DDF7A-9543-4AEB-BA3D-748C04486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87B3A3-7778-46B7-BE26-AF3D9FB44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0F86-8BBF-4A2E-8994-6CD85670324C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20F006-B622-4B24-BDC2-D63AD1430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20A6C6-130A-48A5-91FF-B958FBACB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A113-0127-436C-B52E-0108EFC26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760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18E71B-DE12-4009-B258-CC2EB27D6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A069A-1191-413E-84BC-7737DF769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49035-AB9B-4ABB-B33F-FBD95D9E1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F0F86-8BBF-4A2E-8994-6CD85670324C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7E22F-461F-49E2-9940-F85CF8617F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E5ACA-6EEF-4CCA-9D10-D2BB26B80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BA113-0127-436C-B52E-0108EFC26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17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jpeg"/><Relationship Id="rId5" Type="http://schemas.openxmlformats.org/officeDocument/2006/relationships/image" Target="../media/image2.jpg"/><Relationship Id="rId10" Type="http://schemas.openxmlformats.org/officeDocument/2006/relationships/image" Target="../media/image10.png"/><Relationship Id="rId4" Type="http://schemas.openxmlformats.org/officeDocument/2006/relationships/image" Target="../media/image7.jpg"/><Relationship Id="rId9" Type="http://schemas.openxmlformats.org/officeDocument/2006/relationships/hyperlink" Target="https://pixabay.com/en/silhouette-musical-note-clef-bass-3275055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A2EBB-D27C-4F9B-BD44-F4648AB16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5548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An Object of Wonder in an Offensive Tee-shirt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endParaRPr lang="en-GB" sz="3600" i="1" dirty="0">
              <a:solidFill>
                <a:schemeClr val="bg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8C8D708-5FAE-8CF9-1722-6A1D948ED7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Reflections on being </a:t>
            </a:r>
            <a:r>
              <a:rPr lang="en-GB" i="1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 First Ordained, Accredited, Woman Minister in Sole Pastoral Charge of a Baptist Church in Scotland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333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EAEE08D-A745-4391-9073-9E99767E0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4539" y="266074"/>
            <a:ext cx="7489662" cy="625218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10DAB5-2ADC-5783-ADBF-395FF4815CED}"/>
              </a:ext>
            </a:extLst>
          </p:cNvPr>
          <p:cNvSpPr/>
          <p:nvPr/>
        </p:nvSpPr>
        <p:spPr>
          <a:xfrm>
            <a:off x="-200025" y="-1414463"/>
            <a:ext cx="12392025" cy="958691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person standing in front of a bookshelf&#10;&#10;Description automatically generated">
            <a:extLst>
              <a:ext uri="{FF2B5EF4-FFF2-40B4-BE49-F238E27FC236}">
                <a16:creationId xmlns:a16="http://schemas.microsoft.com/office/drawing/2014/main" id="{FD272563-8A46-255E-F439-843B351B5C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" r="2" b="36809"/>
          <a:stretch/>
        </p:blipFill>
        <p:spPr>
          <a:xfrm>
            <a:off x="2659414" y="339746"/>
            <a:ext cx="7203799" cy="6030364"/>
          </a:xfrm>
          <a:custGeom>
            <a:avLst/>
            <a:gdLst/>
            <a:ahLst/>
            <a:cxnLst/>
            <a:rect l="l" t="t" r="r" b="b"/>
            <a:pathLst>
              <a:path w="7203799" h="6030364">
                <a:moveTo>
                  <a:pt x="4122552" y="0"/>
                </a:moveTo>
                <a:cubicBezTo>
                  <a:pt x="4596210" y="0"/>
                  <a:pt x="5032147" y="81110"/>
                  <a:pt x="5418463" y="240852"/>
                </a:cubicBezTo>
                <a:cubicBezTo>
                  <a:pt x="5780509" y="390677"/>
                  <a:pt x="6098496" y="609358"/>
                  <a:pt x="6363612" y="890695"/>
                </a:cubicBezTo>
                <a:cubicBezTo>
                  <a:pt x="6905445" y="1465899"/>
                  <a:pt x="7203799" y="2283333"/>
                  <a:pt x="7203799" y="3192481"/>
                </a:cubicBezTo>
                <a:cubicBezTo>
                  <a:pt x="7203799" y="3555204"/>
                  <a:pt x="7088321" y="3846319"/>
                  <a:pt x="6829541" y="4136467"/>
                </a:cubicBezTo>
                <a:cubicBezTo>
                  <a:pt x="6558859" y="4439977"/>
                  <a:pt x="6152137" y="4719524"/>
                  <a:pt x="5721456" y="5015457"/>
                </a:cubicBezTo>
                <a:cubicBezTo>
                  <a:pt x="5641997" y="5069990"/>
                  <a:pt x="5559911" y="5126451"/>
                  <a:pt x="5477826" y="5183599"/>
                </a:cubicBezTo>
                <a:cubicBezTo>
                  <a:pt x="4743068" y="5695047"/>
                  <a:pt x="4206802" y="6030364"/>
                  <a:pt x="3475911" y="6030364"/>
                </a:cubicBezTo>
                <a:cubicBezTo>
                  <a:pt x="2362258" y="6030364"/>
                  <a:pt x="1573553" y="5618755"/>
                  <a:pt x="838794" y="4653974"/>
                </a:cubicBezTo>
                <a:cubicBezTo>
                  <a:pt x="742642" y="4527696"/>
                  <a:pt x="648651" y="4412849"/>
                  <a:pt x="557754" y="4301854"/>
                </a:cubicBezTo>
                <a:cubicBezTo>
                  <a:pt x="181022" y="3841635"/>
                  <a:pt x="0" y="3602300"/>
                  <a:pt x="0" y="3192481"/>
                </a:cubicBezTo>
                <a:cubicBezTo>
                  <a:pt x="0" y="2785556"/>
                  <a:pt x="113467" y="2383585"/>
                  <a:pt x="337003" y="1997729"/>
                </a:cubicBezTo>
                <a:cubicBezTo>
                  <a:pt x="555745" y="1620270"/>
                  <a:pt x="868475" y="1274763"/>
                  <a:pt x="1266386" y="971116"/>
                </a:cubicBezTo>
                <a:cubicBezTo>
                  <a:pt x="1657494" y="672565"/>
                  <a:pt x="2122028" y="426344"/>
                  <a:pt x="2610064" y="259166"/>
                </a:cubicBezTo>
                <a:cubicBezTo>
                  <a:pt x="3111238" y="87171"/>
                  <a:pt x="3620296" y="0"/>
                  <a:pt x="4122552" y="0"/>
                </a:cubicBez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E862DF0-097D-4BBD-A1A1-35B522C5E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59414" y="339746"/>
            <a:ext cx="7203799" cy="6030364"/>
          </a:xfrm>
          <a:custGeom>
            <a:avLst/>
            <a:gdLst>
              <a:gd name="connsiteX0" fmla="*/ 4090459 w 7203799"/>
              <a:gd name="connsiteY0" fmla="*/ 146611 h 6030364"/>
              <a:gd name="connsiteX1" fmla="*/ 2634463 w 7203799"/>
              <a:gd name="connsiteY1" fmla="*/ 392518 h 6030364"/>
              <a:gd name="connsiteX2" fmla="*/ 1340972 w 7203799"/>
              <a:gd name="connsiteY2" fmla="*/ 1068045 h 6030364"/>
              <a:gd name="connsiteX3" fmla="*/ 446301 w 7203799"/>
              <a:gd name="connsiteY3" fmla="*/ 2042135 h 6030364"/>
              <a:gd name="connsiteX4" fmla="*/ 121886 w 7203799"/>
              <a:gd name="connsiteY4" fmla="*/ 3175764 h 6030364"/>
              <a:gd name="connsiteX5" fmla="*/ 658808 w 7203799"/>
              <a:gd name="connsiteY5" fmla="*/ 4228382 h 6030364"/>
              <a:gd name="connsiteX6" fmla="*/ 929352 w 7203799"/>
              <a:gd name="connsiteY6" fmla="*/ 4562487 h 6030364"/>
              <a:gd name="connsiteX7" fmla="*/ 3467971 w 7203799"/>
              <a:gd name="connsiteY7" fmla="*/ 5868460 h 6030364"/>
              <a:gd name="connsiteX8" fmla="*/ 5395115 w 7203799"/>
              <a:gd name="connsiteY8" fmla="*/ 5065016 h 6030364"/>
              <a:gd name="connsiteX9" fmla="*/ 5629645 w 7203799"/>
              <a:gd name="connsiteY9" fmla="*/ 4905476 h 6030364"/>
              <a:gd name="connsiteX10" fmla="*/ 6696345 w 7203799"/>
              <a:gd name="connsiteY10" fmla="*/ 4071455 h 6030364"/>
              <a:gd name="connsiteX11" fmla="*/ 7056622 w 7203799"/>
              <a:gd name="connsiteY11" fmla="*/ 3175764 h 6030364"/>
              <a:gd name="connsiteX12" fmla="*/ 6247816 w 7203799"/>
              <a:gd name="connsiteY12" fmla="*/ 991737 h 6030364"/>
              <a:gd name="connsiteX13" fmla="*/ 5337969 w 7203799"/>
              <a:gd name="connsiteY13" fmla="*/ 375142 h 6030364"/>
              <a:gd name="connsiteX14" fmla="*/ 4090459 w 7203799"/>
              <a:gd name="connsiteY14" fmla="*/ 146611 h 6030364"/>
              <a:gd name="connsiteX15" fmla="*/ 4122552 w 7203799"/>
              <a:gd name="connsiteY15" fmla="*/ 0 h 6030364"/>
              <a:gd name="connsiteX16" fmla="*/ 5418463 w 7203799"/>
              <a:gd name="connsiteY16" fmla="*/ 240852 h 6030364"/>
              <a:gd name="connsiteX17" fmla="*/ 6363612 w 7203799"/>
              <a:gd name="connsiteY17" fmla="*/ 890695 h 6030364"/>
              <a:gd name="connsiteX18" fmla="*/ 7203799 w 7203799"/>
              <a:gd name="connsiteY18" fmla="*/ 3192481 h 6030364"/>
              <a:gd name="connsiteX19" fmla="*/ 6829541 w 7203799"/>
              <a:gd name="connsiteY19" fmla="*/ 4136467 h 6030364"/>
              <a:gd name="connsiteX20" fmla="*/ 5721456 w 7203799"/>
              <a:gd name="connsiteY20" fmla="*/ 5015457 h 6030364"/>
              <a:gd name="connsiteX21" fmla="*/ 5477826 w 7203799"/>
              <a:gd name="connsiteY21" fmla="*/ 5183599 h 6030364"/>
              <a:gd name="connsiteX22" fmla="*/ 3475911 w 7203799"/>
              <a:gd name="connsiteY22" fmla="*/ 6030364 h 6030364"/>
              <a:gd name="connsiteX23" fmla="*/ 838794 w 7203799"/>
              <a:gd name="connsiteY23" fmla="*/ 4653974 h 6030364"/>
              <a:gd name="connsiteX24" fmla="*/ 557754 w 7203799"/>
              <a:gd name="connsiteY24" fmla="*/ 4301854 h 6030364"/>
              <a:gd name="connsiteX25" fmla="*/ 0 w 7203799"/>
              <a:gd name="connsiteY25" fmla="*/ 3192481 h 6030364"/>
              <a:gd name="connsiteX26" fmla="*/ 337002 w 7203799"/>
              <a:gd name="connsiteY26" fmla="*/ 1997729 h 6030364"/>
              <a:gd name="connsiteX27" fmla="*/ 1266386 w 7203799"/>
              <a:gd name="connsiteY27" fmla="*/ 971116 h 6030364"/>
              <a:gd name="connsiteX28" fmla="*/ 2610064 w 7203799"/>
              <a:gd name="connsiteY28" fmla="*/ 259166 h 6030364"/>
              <a:gd name="connsiteX29" fmla="*/ 4122552 w 7203799"/>
              <a:gd name="connsiteY29" fmla="*/ 0 h 60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03799" h="6030364">
                <a:moveTo>
                  <a:pt x="4090459" y="146611"/>
                </a:moveTo>
                <a:cubicBezTo>
                  <a:pt x="3606963" y="146611"/>
                  <a:pt x="3116919" y="229322"/>
                  <a:pt x="2634463" y="392518"/>
                </a:cubicBezTo>
                <a:cubicBezTo>
                  <a:pt x="2164657" y="551144"/>
                  <a:pt x="1717473" y="784767"/>
                  <a:pt x="1340972" y="1068045"/>
                </a:cubicBezTo>
                <a:cubicBezTo>
                  <a:pt x="957924" y="1356158"/>
                  <a:pt x="656874" y="1683987"/>
                  <a:pt x="446301" y="2042135"/>
                </a:cubicBezTo>
                <a:cubicBezTo>
                  <a:pt x="231114" y="2408251"/>
                  <a:pt x="121886" y="2789658"/>
                  <a:pt x="121886" y="3175764"/>
                </a:cubicBezTo>
                <a:cubicBezTo>
                  <a:pt x="121886" y="3564616"/>
                  <a:pt x="296147" y="3791707"/>
                  <a:pt x="658808" y="4228382"/>
                </a:cubicBezTo>
                <a:cubicBezTo>
                  <a:pt x="746310" y="4333697"/>
                  <a:pt x="836791" y="4442668"/>
                  <a:pt x="929352" y="4562487"/>
                </a:cubicBezTo>
                <a:cubicBezTo>
                  <a:pt x="1636666" y="5477909"/>
                  <a:pt x="2395913" y="5868460"/>
                  <a:pt x="3467971" y="5868460"/>
                </a:cubicBezTo>
                <a:cubicBezTo>
                  <a:pt x="4171563" y="5868460"/>
                  <a:pt x="4687799" y="5550298"/>
                  <a:pt x="5395115" y="5065016"/>
                </a:cubicBezTo>
                <a:cubicBezTo>
                  <a:pt x="5474133" y="5010792"/>
                  <a:pt x="5553154" y="4957219"/>
                  <a:pt x="5629645" y="4905476"/>
                </a:cubicBezTo>
                <a:cubicBezTo>
                  <a:pt x="6044240" y="4624684"/>
                  <a:pt x="6435769" y="4359438"/>
                  <a:pt x="6696345" y="4071455"/>
                </a:cubicBezTo>
                <a:cubicBezTo>
                  <a:pt x="6945459" y="3796151"/>
                  <a:pt x="7056622" y="3519931"/>
                  <a:pt x="7056622" y="3175764"/>
                </a:cubicBezTo>
                <a:cubicBezTo>
                  <a:pt x="7056622" y="2313128"/>
                  <a:pt x="6769413" y="1537514"/>
                  <a:pt x="6247816" y="991737"/>
                </a:cubicBezTo>
                <a:cubicBezTo>
                  <a:pt x="5992603" y="724794"/>
                  <a:pt x="5686492" y="517301"/>
                  <a:pt x="5337969" y="375142"/>
                </a:cubicBezTo>
                <a:cubicBezTo>
                  <a:pt x="4966082" y="223571"/>
                  <a:pt x="4546427" y="146611"/>
                  <a:pt x="4090459" y="146611"/>
                </a:cubicBezTo>
                <a:close/>
                <a:moveTo>
                  <a:pt x="4122552" y="0"/>
                </a:moveTo>
                <a:cubicBezTo>
                  <a:pt x="4596209" y="0"/>
                  <a:pt x="5032147" y="81110"/>
                  <a:pt x="5418463" y="240852"/>
                </a:cubicBezTo>
                <a:cubicBezTo>
                  <a:pt x="5780509" y="390677"/>
                  <a:pt x="6098496" y="609358"/>
                  <a:pt x="6363612" y="890695"/>
                </a:cubicBezTo>
                <a:cubicBezTo>
                  <a:pt x="6905445" y="1465899"/>
                  <a:pt x="7203799" y="2283333"/>
                  <a:pt x="7203799" y="3192481"/>
                </a:cubicBezTo>
                <a:cubicBezTo>
                  <a:pt x="7203799" y="3555204"/>
                  <a:pt x="7088321" y="3846319"/>
                  <a:pt x="6829541" y="4136467"/>
                </a:cubicBezTo>
                <a:cubicBezTo>
                  <a:pt x="6558859" y="4439977"/>
                  <a:pt x="6152137" y="4719524"/>
                  <a:pt x="5721456" y="5015457"/>
                </a:cubicBezTo>
                <a:cubicBezTo>
                  <a:pt x="5641997" y="5069990"/>
                  <a:pt x="5559911" y="5126451"/>
                  <a:pt x="5477826" y="5183599"/>
                </a:cubicBezTo>
                <a:cubicBezTo>
                  <a:pt x="4743067" y="5695047"/>
                  <a:pt x="4206801" y="6030364"/>
                  <a:pt x="3475911" y="6030364"/>
                </a:cubicBezTo>
                <a:cubicBezTo>
                  <a:pt x="2362258" y="6030364"/>
                  <a:pt x="1573553" y="5618755"/>
                  <a:pt x="838794" y="4653974"/>
                </a:cubicBezTo>
                <a:cubicBezTo>
                  <a:pt x="742641" y="4527696"/>
                  <a:pt x="648651" y="4412849"/>
                  <a:pt x="557754" y="4301854"/>
                </a:cubicBezTo>
                <a:cubicBezTo>
                  <a:pt x="181022" y="3841635"/>
                  <a:pt x="0" y="3602300"/>
                  <a:pt x="0" y="3192481"/>
                </a:cubicBezTo>
                <a:cubicBezTo>
                  <a:pt x="0" y="2785556"/>
                  <a:pt x="113467" y="2383584"/>
                  <a:pt x="337002" y="1997729"/>
                </a:cubicBezTo>
                <a:cubicBezTo>
                  <a:pt x="555744" y="1620270"/>
                  <a:pt x="868475" y="1274763"/>
                  <a:pt x="1266386" y="971116"/>
                </a:cubicBezTo>
                <a:cubicBezTo>
                  <a:pt x="1657494" y="672565"/>
                  <a:pt x="2122028" y="426344"/>
                  <a:pt x="2610064" y="259166"/>
                </a:cubicBezTo>
                <a:cubicBezTo>
                  <a:pt x="3111237" y="87171"/>
                  <a:pt x="3620296" y="0"/>
                  <a:pt x="4122552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58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earing glasses and a blue shirt&#10;&#10;Description automatically generated">
            <a:extLst>
              <a:ext uri="{FF2B5EF4-FFF2-40B4-BE49-F238E27FC236}">
                <a16:creationId xmlns:a16="http://schemas.microsoft.com/office/drawing/2014/main" id="{7C97F97B-B70A-0C08-2758-A1204E3595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6749"/>
          <a:stretch/>
        </p:blipFill>
        <p:spPr>
          <a:xfrm>
            <a:off x="991027" y="956945"/>
            <a:ext cx="4944107" cy="4944110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3" name="Picture 2" descr="A close-up of a person&#10;&#10;Description automatically generated">
            <a:extLst>
              <a:ext uri="{FF2B5EF4-FFF2-40B4-BE49-F238E27FC236}">
                <a16:creationId xmlns:a16="http://schemas.microsoft.com/office/drawing/2014/main" id="{781D7854-42D9-279B-9E47-A27DB1B91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5" r="1" b="8875"/>
          <a:stretch/>
        </p:blipFill>
        <p:spPr>
          <a:xfrm>
            <a:off x="6256867" y="956945"/>
            <a:ext cx="4944107" cy="4944110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BB7388-45CA-DBC0-0F9E-A8886A9D8E08}"/>
              </a:ext>
            </a:extLst>
          </p:cNvPr>
          <p:cNvSpPr txBox="1"/>
          <p:nvPr/>
        </p:nvSpPr>
        <p:spPr>
          <a:xfrm>
            <a:off x="1271239" y="5901055"/>
            <a:ext cx="4382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Reverend (Elizabeth) Beth Dunlop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F096A2-1CE7-5E3B-B9F2-C8509D75E2AF}"/>
              </a:ext>
            </a:extLst>
          </p:cNvPr>
          <p:cNvSpPr txBox="1"/>
          <p:nvPr/>
        </p:nvSpPr>
        <p:spPr>
          <a:xfrm>
            <a:off x="6537705" y="5913775"/>
            <a:ext cx="4382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Reverend Marjorie Taylor</a:t>
            </a:r>
          </a:p>
        </p:txBody>
      </p:sp>
    </p:spTree>
    <p:extLst>
      <p:ext uri="{BB962C8B-B14F-4D97-AF65-F5344CB8AC3E}">
        <p14:creationId xmlns:p14="http://schemas.microsoft.com/office/powerpoint/2010/main" val="4074588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F9E4F-1A79-4F33-6B55-3D374AB46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8EF4A1-05A0-3B76-4F87-A3F496DD3D2C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 Object of Wonder…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45AD49-25FE-11C1-E35F-B8E477C447DD}"/>
              </a:ext>
            </a:extLst>
          </p:cNvPr>
          <p:cNvSpPr txBox="1"/>
          <p:nvPr/>
        </p:nvSpPr>
        <p:spPr>
          <a:xfrm>
            <a:off x="4754193" y="5453803"/>
            <a:ext cx="7234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Photo:</a:t>
            </a:r>
          </a:p>
          <a:p>
            <a:r>
              <a:rPr lang="en-GB" dirty="0">
                <a:solidFill>
                  <a:schemeClr val="bg1"/>
                </a:solidFill>
              </a:rPr>
              <a:t>With Reverend Andrew Rollinson at Induction to Hillhead Baptist Church</a:t>
            </a:r>
          </a:p>
        </p:txBody>
      </p:sp>
      <p:pic>
        <p:nvPicPr>
          <p:cNvPr id="5" name="Picture 4" descr="A person and person in suits&#10;&#10;Description automatically generated">
            <a:extLst>
              <a:ext uri="{FF2B5EF4-FFF2-40B4-BE49-F238E27FC236}">
                <a16:creationId xmlns:a16="http://schemas.microsoft.com/office/drawing/2014/main" id="{F4826C5E-2FE5-B52C-CCE8-932776822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1246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33041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BBAE8-B763-7C5B-1404-05D0DEF27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0439AD-5C97-C20E-4944-81F1E15492C0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 Offensive Tee-shirt…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FD62DD-9572-603D-92BB-ADBECAAAA3B7}"/>
              </a:ext>
            </a:extLst>
          </p:cNvPr>
          <p:cNvSpPr txBox="1"/>
          <p:nvPr/>
        </p:nvSpPr>
        <p:spPr>
          <a:xfrm>
            <a:off x="4957393" y="5048366"/>
            <a:ext cx="7234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Photo:</a:t>
            </a:r>
          </a:p>
          <a:p>
            <a:r>
              <a:rPr lang="en-GB" dirty="0">
                <a:solidFill>
                  <a:schemeClr val="bg1"/>
                </a:solidFill>
              </a:rPr>
              <a:t>Wearing the “offensive</a:t>
            </a:r>
            <a:r>
              <a:rPr lang="en-GB" baseline="30000" dirty="0">
                <a:solidFill>
                  <a:schemeClr val="bg1"/>
                </a:solidFill>
              </a:rPr>
              <a:t>”</a:t>
            </a:r>
            <a:r>
              <a:rPr lang="en-GB" dirty="0">
                <a:solidFill>
                  <a:schemeClr val="bg1"/>
                </a:solidFill>
              </a:rPr>
              <a:t> tee-shirt, Hillhead Baptist Church, spring 2011</a:t>
            </a:r>
          </a:p>
        </p:txBody>
      </p:sp>
      <p:pic>
        <p:nvPicPr>
          <p:cNvPr id="3" name="Picture 2" descr="A person wearing a blue shirt&#10;&#10;Description automatically generated">
            <a:extLst>
              <a:ext uri="{FF2B5EF4-FFF2-40B4-BE49-F238E27FC236}">
                <a16:creationId xmlns:a16="http://schemas.microsoft.com/office/drawing/2014/main" id="{9013940F-FE64-F331-B231-43AAB3988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18" y="739978"/>
            <a:ext cx="3783416" cy="504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99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DC5CF-F84A-E4F8-0645-5A6D6D86D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223F75-192B-C268-0BA1-E6A771B52276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 Obstreperous Theology of Hope…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1EC40E-248B-1390-0579-89DC531CFE8B}"/>
              </a:ext>
            </a:extLst>
          </p:cNvPr>
          <p:cNvSpPr txBox="1"/>
          <p:nvPr/>
        </p:nvSpPr>
        <p:spPr>
          <a:xfrm>
            <a:off x="5820937" y="5048366"/>
            <a:ext cx="3942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Photo:</a:t>
            </a:r>
          </a:p>
          <a:p>
            <a:r>
              <a:rPr lang="en-GB" dirty="0">
                <a:solidFill>
                  <a:schemeClr val="bg1"/>
                </a:solidFill>
              </a:rPr>
              <a:t>Final week at Hillhead Baptist Church</a:t>
            </a:r>
          </a:p>
          <a:p>
            <a:r>
              <a:rPr lang="en-GB" dirty="0">
                <a:solidFill>
                  <a:schemeClr val="bg1"/>
                </a:solidFill>
              </a:rPr>
              <a:t>– ready to conduct a wedding</a:t>
            </a:r>
          </a:p>
        </p:txBody>
      </p:sp>
      <p:pic>
        <p:nvPicPr>
          <p:cNvPr id="4" name="Picture 3" descr="A person standing in front of a bookcase&#10;&#10;Description automatically generated">
            <a:extLst>
              <a:ext uri="{FF2B5EF4-FFF2-40B4-BE49-F238E27FC236}">
                <a16:creationId xmlns:a16="http://schemas.microsoft.com/office/drawing/2014/main" id="{F5BE58F2-4F87-5898-8853-CA7C48153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36" y="0"/>
            <a:ext cx="4902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29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24F586-69F9-8072-C0C3-4AB0A5A78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3062723-6941-4ABE-8146-AC6FA530B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17859B3-4C91-478D-929D-BB6433F9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384608-CB9B-2391-4CEA-A7E17FF8586E}"/>
              </a:ext>
            </a:extLst>
          </p:cNvPr>
          <p:cNvSpPr txBox="1"/>
          <p:nvPr/>
        </p:nvSpPr>
        <p:spPr>
          <a:xfrm>
            <a:off x="5026438" y="4496031"/>
            <a:ext cx="6027359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 Lament or Rant…</a:t>
            </a:r>
          </a:p>
        </p:txBody>
      </p:sp>
      <p:pic>
        <p:nvPicPr>
          <p:cNvPr id="5" name="Picture 4" descr="A close-up of a person&#10;&#10;Description automatically generated">
            <a:extLst>
              <a:ext uri="{FF2B5EF4-FFF2-40B4-BE49-F238E27FC236}">
                <a16:creationId xmlns:a16="http://schemas.microsoft.com/office/drawing/2014/main" id="{4B390613-AAA2-D4D1-6929-5755A239D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6928"/>
          <a:stretch/>
        </p:blipFill>
        <p:spPr>
          <a:xfrm>
            <a:off x="20" y="-13"/>
            <a:ext cx="2926060" cy="4005072"/>
          </a:xfrm>
          <a:prstGeom prst="rect">
            <a:avLst/>
          </a:prstGeom>
        </p:spPr>
      </p:pic>
      <p:pic>
        <p:nvPicPr>
          <p:cNvPr id="11" name="Picture 10" descr="A person wearing glasses and a blue shirt&#10;&#10;Description automatically generated">
            <a:extLst>
              <a:ext uri="{FF2B5EF4-FFF2-40B4-BE49-F238E27FC236}">
                <a16:creationId xmlns:a16="http://schemas.microsoft.com/office/drawing/2014/main" id="{117AC4FF-B49B-81BB-CB97-12536361D3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8" r="1332" b="3"/>
          <a:stretch/>
        </p:blipFill>
        <p:spPr>
          <a:xfrm>
            <a:off x="3077487" y="8"/>
            <a:ext cx="2935224" cy="4005067"/>
          </a:xfrm>
          <a:prstGeom prst="rect">
            <a:avLst/>
          </a:prstGeom>
        </p:spPr>
      </p:pic>
      <p:pic>
        <p:nvPicPr>
          <p:cNvPr id="7" name="Picture 6" descr="A close-up of a person&#10;&#10;Description automatically generated">
            <a:extLst>
              <a:ext uri="{FF2B5EF4-FFF2-40B4-BE49-F238E27FC236}">
                <a16:creationId xmlns:a16="http://schemas.microsoft.com/office/drawing/2014/main" id="{76F53F69-2E1F-DA83-3879-84F20BD6B4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" r="3618" b="3"/>
          <a:stretch/>
        </p:blipFill>
        <p:spPr>
          <a:xfrm>
            <a:off x="6174474" y="13"/>
            <a:ext cx="2935224" cy="4005071"/>
          </a:xfrm>
          <a:prstGeom prst="rect">
            <a:avLst/>
          </a:prstGeom>
        </p:spPr>
      </p:pic>
      <p:pic>
        <p:nvPicPr>
          <p:cNvPr id="12" name="Picture 11" descr="A person wearing a blue shirt&#10;&#10;Description automatically generated">
            <a:extLst>
              <a:ext uri="{FF2B5EF4-FFF2-40B4-BE49-F238E27FC236}">
                <a16:creationId xmlns:a16="http://schemas.microsoft.com/office/drawing/2014/main" id="{F01E41C0-744D-A525-9082-23102CC178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" r="1" b="1"/>
          <a:stretch/>
        </p:blipFill>
        <p:spPr>
          <a:xfrm>
            <a:off x="9256776" y="-9"/>
            <a:ext cx="2935224" cy="400507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283FBD2-A663-469F-855C-06D86E3C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1279FC-7441-4E55-B082-2774E631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411220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EFB8682-5783-1CDD-B994-79ADFE9E40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222934" y="4532042"/>
            <a:ext cx="2384582" cy="146304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Violet's Lament">
            <a:hlinkClick r:id="" action="ppaction://media"/>
            <a:extLst>
              <a:ext uri="{FF2B5EF4-FFF2-40B4-BE49-F238E27FC236}">
                <a16:creationId xmlns:a16="http://schemas.microsoft.com/office/drawing/2014/main" id="{8CF3F769-7D4F-1EE7-3342-2609CB00D5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0015" y="624812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6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E8AA096A82E947875D3CEBEDB3FE33" ma:contentTypeVersion="15" ma:contentTypeDescription="Create a new document." ma:contentTypeScope="" ma:versionID="54590883ac76f92de52e57c7d69aec9b">
  <xsd:schema xmlns:xsd="http://www.w3.org/2001/XMLSchema" xmlns:xs="http://www.w3.org/2001/XMLSchema" xmlns:p="http://schemas.microsoft.com/office/2006/metadata/properties" xmlns:ns2="fbe2acbd-19d6-4258-addd-8deb54f31a05" xmlns:ns3="c9a31ff2-0b26-4a8c-a194-473570812782" targetNamespace="http://schemas.microsoft.com/office/2006/metadata/properties" ma:root="true" ma:fieldsID="e702a2450e79d1e0c7cfd7882f64563e" ns2:_="" ns3:_="">
    <xsd:import namespace="fbe2acbd-19d6-4258-addd-8deb54f31a05"/>
    <xsd:import namespace="c9a31ff2-0b26-4a8c-a194-4735708127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e2acbd-19d6-4258-addd-8deb54f31a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1eeb44a9-b924-44d0-8ed9-f8b504a4ba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a31ff2-0b26-4a8c-a194-473570812782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9864f7a-3d7c-428c-ae23-6da7e543e011}" ma:internalName="TaxCatchAll" ma:showField="CatchAllData" ma:web="c9a31ff2-0b26-4a8c-a194-4735708127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e2acbd-19d6-4258-addd-8deb54f31a05">
      <Terms xmlns="http://schemas.microsoft.com/office/infopath/2007/PartnerControls"/>
    </lcf76f155ced4ddcb4097134ff3c332f>
    <TaxCatchAll xmlns="c9a31ff2-0b26-4a8c-a194-473570812782" xsi:nil="true"/>
  </documentManagement>
</p:properties>
</file>

<file path=customXml/itemProps1.xml><?xml version="1.0" encoding="utf-8"?>
<ds:datastoreItem xmlns:ds="http://schemas.openxmlformats.org/officeDocument/2006/customXml" ds:itemID="{02CC311E-0D9B-4882-9298-0CD3FA880BEC}"/>
</file>

<file path=customXml/itemProps2.xml><?xml version="1.0" encoding="utf-8"?>
<ds:datastoreItem xmlns:ds="http://schemas.openxmlformats.org/officeDocument/2006/customXml" ds:itemID="{8F24BB6C-D4E1-465E-B2C7-18BB95E7DAE2}"/>
</file>

<file path=customXml/itemProps3.xml><?xml version="1.0" encoding="utf-8"?>
<ds:datastoreItem xmlns:ds="http://schemas.openxmlformats.org/officeDocument/2006/customXml" ds:itemID="{30D870B0-BF45-4779-B227-66A0A8BD32B0}"/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101</Words>
  <Application>Microsoft Office PowerPoint</Application>
  <PresentationFormat>Widescreen</PresentationFormat>
  <Paragraphs>15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Meiryo</vt:lpstr>
      <vt:lpstr>Aptos</vt:lpstr>
      <vt:lpstr>Arial</vt:lpstr>
      <vt:lpstr>Calibri</vt:lpstr>
      <vt:lpstr>Calibri Light</vt:lpstr>
      <vt:lpstr>Office Theme</vt:lpstr>
      <vt:lpstr>An Object of Wonder in an Offensive Tee-shirt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Catriona Gorton</dc:creator>
  <cp:lastModifiedBy>Catriona Gorton</cp:lastModifiedBy>
  <cp:revision>62</cp:revision>
  <dcterms:created xsi:type="dcterms:W3CDTF">2020-11-27T12:00:18Z</dcterms:created>
  <dcterms:modified xsi:type="dcterms:W3CDTF">2025-01-02T15:13:29Z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0x01010048E8AA096A82E947875D3CEBEDB3FE33</vt:lpwstr>
  </property>
  <property fmtid="{D5CDD505-2E9C-101B-9397-08002B2CF9AE}" pid="3" name="MediaServiceImageTags">
    <vt:lpwstr/>
  </property>
</Properties>
</file>