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8" r:id="rId1"/>
  </p:sldMasterIdLst>
  <p:sldIdLst>
    <p:sldId id="256" r:id="rId2"/>
    <p:sldId id="257" r:id="rId3"/>
    <p:sldId id="259" r:id="rId4"/>
    <p:sldId id="260" r:id="rId5"/>
    <p:sldId id="262" r:id="rId6"/>
    <p:sldId id="269" r:id="rId7"/>
    <p:sldId id="319" r:id="rId8"/>
    <p:sldId id="270" r:id="rId9"/>
    <p:sldId id="320" r:id="rId10"/>
    <p:sldId id="321" r:id="rId11"/>
    <p:sldId id="322" r:id="rId12"/>
    <p:sldId id="323" r:id="rId13"/>
    <p:sldId id="307" r:id="rId14"/>
    <p:sldId id="309" r:id="rId15"/>
    <p:sldId id="324" r:id="rId16"/>
    <p:sldId id="326" r:id="rId17"/>
    <p:sldId id="327" r:id="rId18"/>
    <p:sldId id="308" r:id="rId19"/>
    <p:sldId id="325" r:id="rId20"/>
    <p:sldId id="263" r:id="rId21"/>
    <p:sldId id="318" r:id="rId22"/>
    <p:sldId id="264" r:id="rId23"/>
  </p:sldIdLst>
  <p:sldSz cx="12192000" cy="6858000"/>
  <p:notesSz cx="6858000" cy="9144000"/>
  <p:defaultTextStyle>
    <a:defPPr>
      <a:defRPr lang="en-US"/>
    </a:defPPr>
    <a:lvl1pPr marL="0" algn="l" defTabSz="45718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45718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45718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45718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45718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45718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45718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45718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45718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93"/>
    <p:restoredTop sz="96327"/>
  </p:normalViewPr>
  <p:slideViewPr>
    <p:cSldViewPr snapToGrid="0" snapToObjects="1">
      <p:cViewPr varScale="1">
        <p:scale>
          <a:sx n="124" d="100"/>
          <a:sy n="124" d="100"/>
        </p:scale>
        <p:origin x="65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1388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5"/>
            <a:ext cx="12192000" cy="6857996"/>
          </a:xfrm>
          <a:prstGeom prst="rect">
            <a:avLst/>
          </a:prstGeom>
          <a:blipFill>
            <a:blip r:embed="rId2">
              <a:duotone>
                <a:schemeClr val="dk2">
                  <a:shade val="69000"/>
                  <a:hueMod val="91000"/>
                  <a:satMod val="164000"/>
                  <a:lumMod val="74000"/>
                </a:schemeClr>
                <a:schemeClr val="dk2">
                  <a:hueMod val="124000"/>
                  <a:satMod val="140000"/>
                  <a:lumMod val="142000"/>
                </a:schemeClr>
              </a:duotone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4708" y="864706"/>
            <a:ext cx="10336695" cy="3912676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864708" y="4777381"/>
            <a:ext cx="10336695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1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07573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9927"/>
            <a:ext cx="8825659" cy="566739"/>
          </a:xfrm>
        </p:spPr>
        <p:txBody>
          <a:bodyPr anchor="b">
            <a:normAutofit/>
          </a:bodyPr>
          <a:lstStyle>
            <a:lvl1pPr algn="l">
              <a:defRPr sz="2399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6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181" indent="0">
              <a:buNone/>
              <a:defRPr sz="1600"/>
            </a:lvl2pPr>
            <a:lvl3pPr marL="914360" indent="0">
              <a:buNone/>
              <a:defRPr sz="1600"/>
            </a:lvl3pPr>
            <a:lvl4pPr marL="1371541" indent="0">
              <a:buNone/>
              <a:defRPr sz="1600"/>
            </a:lvl4pPr>
            <a:lvl5pPr marL="1828722" indent="0">
              <a:buNone/>
              <a:defRPr sz="1600"/>
            </a:lvl5pPr>
            <a:lvl6pPr marL="2285903" indent="0">
              <a:buNone/>
              <a:defRPr sz="1600"/>
            </a:lvl6pPr>
            <a:lvl7pPr marL="2743081" indent="0">
              <a:buNone/>
              <a:defRPr sz="1600"/>
            </a:lvl7pPr>
            <a:lvl8pPr marL="3200263" indent="0">
              <a:buNone/>
              <a:defRPr sz="1600"/>
            </a:lvl8pPr>
            <a:lvl9pPr marL="3657444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5536666"/>
            <a:ext cx="8825659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181" indent="0">
              <a:buNone/>
              <a:defRPr sz="1200"/>
            </a:lvl2pPr>
            <a:lvl3pPr marL="914360" indent="0">
              <a:buNone/>
              <a:defRPr sz="1000"/>
            </a:lvl3pPr>
            <a:lvl4pPr marL="1371541" indent="0">
              <a:buNone/>
              <a:defRPr sz="900"/>
            </a:lvl4pPr>
            <a:lvl5pPr marL="1828722" indent="0">
              <a:buNone/>
              <a:defRPr sz="900"/>
            </a:lvl5pPr>
            <a:lvl6pPr marL="2285903" indent="0">
              <a:buNone/>
              <a:defRPr sz="900"/>
            </a:lvl6pPr>
            <a:lvl7pPr marL="2743081" indent="0">
              <a:buNone/>
              <a:defRPr sz="900"/>
            </a:lvl7pPr>
            <a:lvl8pPr marL="3200263" indent="0">
              <a:buNone/>
              <a:defRPr sz="900"/>
            </a:lvl8pPr>
            <a:lvl9pPr marL="3657444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3/4/24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1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52543" y="295733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1780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8"/>
            <a:ext cx="8831816" cy="1372987"/>
          </a:xfrm>
        </p:spPr>
        <p:txBody>
          <a:bodyPr/>
          <a:lstStyle>
            <a:lvl1pPr>
              <a:defRPr sz="4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3543301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181" indent="0">
              <a:buNone/>
              <a:defRPr sz="1200"/>
            </a:lvl2pPr>
            <a:lvl3pPr marL="914360" indent="0">
              <a:buNone/>
              <a:defRPr sz="1000"/>
            </a:lvl3pPr>
            <a:lvl4pPr marL="1371541" indent="0">
              <a:buNone/>
              <a:defRPr sz="900"/>
            </a:lvl4pPr>
            <a:lvl5pPr marL="1828722" indent="0">
              <a:buNone/>
              <a:defRPr sz="900"/>
            </a:lvl5pPr>
            <a:lvl6pPr marL="2285903" indent="0">
              <a:buNone/>
              <a:defRPr sz="900"/>
            </a:lvl6pPr>
            <a:lvl7pPr marL="2743081" indent="0">
              <a:buNone/>
              <a:defRPr sz="900"/>
            </a:lvl7pPr>
            <a:lvl8pPr marL="3200263" indent="0">
              <a:buNone/>
              <a:defRPr sz="900"/>
            </a:lvl8pPr>
            <a:lvl9pPr marL="3657444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3/4/24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1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3" y="295733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9170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8" y="607337"/>
            <a:ext cx="80191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60" y="2613789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7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7" y="3678767"/>
            <a:ext cx="7731218" cy="342175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181" indent="0">
              <a:buNone/>
              <a:defRPr sz="1200"/>
            </a:lvl2pPr>
            <a:lvl3pPr marL="914360" indent="0">
              <a:buNone/>
              <a:defRPr sz="1000"/>
            </a:lvl3pPr>
            <a:lvl4pPr marL="1371541" indent="0">
              <a:buNone/>
              <a:defRPr sz="900"/>
            </a:lvl4pPr>
            <a:lvl5pPr marL="1828722" indent="0">
              <a:buNone/>
              <a:defRPr sz="900"/>
            </a:lvl5pPr>
            <a:lvl6pPr marL="2285903" indent="0">
              <a:buNone/>
              <a:defRPr sz="900"/>
            </a:lvl6pPr>
            <a:lvl7pPr marL="2743081" indent="0">
              <a:buNone/>
              <a:defRPr sz="900"/>
            </a:lvl7pPr>
            <a:lvl8pPr marL="3200263" indent="0">
              <a:buNone/>
              <a:defRPr sz="900"/>
            </a:lvl8pPr>
            <a:lvl9pPr marL="3657444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8" y="5029203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181" indent="0">
              <a:buNone/>
              <a:defRPr sz="1200"/>
            </a:lvl2pPr>
            <a:lvl3pPr marL="914360" indent="0">
              <a:buNone/>
              <a:defRPr sz="1000"/>
            </a:lvl3pPr>
            <a:lvl4pPr marL="1371541" indent="0">
              <a:buNone/>
              <a:defRPr sz="900"/>
            </a:lvl4pPr>
            <a:lvl5pPr marL="1828722" indent="0">
              <a:buNone/>
              <a:defRPr sz="900"/>
            </a:lvl5pPr>
            <a:lvl6pPr marL="2285903" indent="0">
              <a:buNone/>
              <a:defRPr sz="900"/>
            </a:lvl6pPr>
            <a:lvl7pPr marL="2743081" indent="0">
              <a:buNone/>
              <a:defRPr sz="900"/>
            </a:lvl7pPr>
            <a:lvl8pPr marL="3200263" indent="0">
              <a:buNone/>
              <a:defRPr sz="900"/>
            </a:lvl8pPr>
            <a:lvl9pPr marL="3657444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3/4/24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437812" y="1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3" y="295733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11396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2370668"/>
            <a:ext cx="8825660" cy="1822515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6" y="5024968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18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4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2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8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6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44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3/4/24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1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3" y="295733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84608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973670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7" y="2603503"/>
            <a:ext cx="3141879" cy="576263"/>
          </a:xfrm>
        </p:spPr>
        <p:txBody>
          <a:bodyPr anchor="b">
            <a:noAutofit/>
          </a:bodyPr>
          <a:lstStyle>
            <a:lvl1pPr marL="0" indent="0">
              <a:buNone/>
              <a:defRPr sz="2399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181" indent="0">
              <a:buNone/>
              <a:defRPr sz="2000" b="1"/>
            </a:lvl2pPr>
            <a:lvl3pPr marL="914360" indent="0">
              <a:buNone/>
              <a:defRPr sz="1800" b="1"/>
            </a:lvl3pPr>
            <a:lvl4pPr marL="1371541" indent="0">
              <a:buNone/>
              <a:defRPr sz="1600" b="1"/>
            </a:lvl4pPr>
            <a:lvl5pPr marL="1828722" indent="0">
              <a:buNone/>
              <a:defRPr sz="1600" b="1"/>
            </a:lvl5pPr>
            <a:lvl6pPr marL="2285903" indent="0">
              <a:buNone/>
              <a:defRPr sz="1600" b="1"/>
            </a:lvl6pPr>
            <a:lvl7pPr marL="2743081" indent="0">
              <a:buNone/>
              <a:defRPr sz="1600" b="1"/>
            </a:lvl7pPr>
            <a:lvl8pPr marL="3200263" indent="0">
              <a:buNone/>
              <a:defRPr sz="1600" b="1"/>
            </a:lvl8pPr>
            <a:lvl9pPr marL="3657444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7" y="3179768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1" indent="0">
              <a:buNone/>
              <a:defRPr sz="1200"/>
            </a:lvl2pPr>
            <a:lvl3pPr marL="914360" indent="0">
              <a:buNone/>
              <a:defRPr sz="1000"/>
            </a:lvl3pPr>
            <a:lvl4pPr marL="1371541" indent="0">
              <a:buNone/>
              <a:defRPr sz="900"/>
            </a:lvl4pPr>
            <a:lvl5pPr marL="1828722" indent="0">
              <a:buNone/>
              <a:defRPr sz="900"/>
            </a:lvl5pPr>
            <a:lvl6pPr marL="2285903" indent="0">
              <a:buNone/>
              <a:defRPr sz="900"/>
            </a:lvl6pPr>
            <a:lvl7pPr marL="2743081" indent="0">
              <a:buNone/>
              <a:defRPr sz="900"/>
            </a:lvl7pPr>
            <a:lvl8pPr marL="3200263" indent="0">
              <a:buNone/>
              <a:defRPr sz="900"/>
            </a:lvl8pPr>
            <a:lvl9pPr marL="3657444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5" y="2603502"/>
            <a:ext cx="3147009" cy="576263"/>
          </a:xfrm>
        </p:spPr>
        <p:txBody>
          <a:bodyPr anchor="b">
            <a:noAutofit/>
          </a:bodyPr>
          <a:lstStyle>
            <a:lvl1pPr marL="0" indent="0">
              <a:buNone/>
              <a:defRPr sz="2399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181" indent="0">
              <a:buNone/>
              <a:defRPr sz="2000" b="1"/>
            </a:lvl2pPr>
            <a:lvl3pPr marL="914360" indent="0">
              <a:buNone/>
              <a:defRPr sz="1800" b="1"/>
            </a:lvl3pPr>
            <a:lvl4pPr marL="1371541" indent="0">
              <a:buNone/>
              <a:defRPr sz="1600" b="1"/>
            </a:lvl4pPr>
            <a:lvl5pPr marL="1828722" indent="0">
              <a:buNone/>
              <a:defRPr sz="1600" b="1"/>
            </a:lvl5pPr>
            <a:lvl6pPr marL="2285903" indent="0">
              <a:buNone/>
              <a:defRPr sz="1600" b="1"/>
            </a:lvl6pPr>
            <a:lvl7pPr marL="2743081" indent="0">
              <a:buNone/>
              <a:defRPr sz="1600" b="1"/>
            </a:lvl7pPr>
            <a:lvl8pPr marL="3200263" indent="0">
              <a:buNone/>
              <a:defRPr sz="1600" b="1"/>
            </a:lvl8pPr>
            <a:lvl9pPr marL="3657444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5" y="3179767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1" indent="0">
              <a:buNone/>
              <a:defRPr sz="1200"/>
            </a:lvl2pPr>
            <a:lvl3pPr marL="914360" indent="0">
              <a:buNone/>
              <a:defRPr sz="1000"/>
            </a:lvl3pPr>
            <a:lvl4pPr marL="1371541" indent="0">
              <a:buNone/>
              <a:defRPr sz="900"/>
            </a:lvl4pPr>
            <a:lvl5pPr marL="1828722" indent="0">
              <a:buNone/>
              <a:defRPr sz="900"/>
            </a:lvl5pPr>
            <a:lvl6pPr marL="2285903" indent="0">
              <a:buNone/>
              <a:defRPr sz="900"/>
            </a:lvl6pPr>
            <a:lvl7pPr marL="2743081" indent="0">
              <a:buNone/>
              <a:defRPr sz="900"/>
            </a:lvl7pPr>
            <a:lvl8pPr marL="3200263" indent="0">
              <a:buNone/>
              <a:defRPr sz="900"/>
            </a:lvl8pPr>
            <a:lvl9pPr marL="3657444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7" y="2603503"/>
            <a:ext cx="3145731" cy="576263"/>
          </a:xfrm>
        </p:spPr>
        <p:txBody>
          <a:bodyPr anchor="b">
            <a:noAutofit/>
          </a:bodyPr>
          <a:lstStyle>
            <a:lvl1pPr marL="0" indent="0">
              <a:buNone/>
              <a:defRPr sz="2399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181" indent="0">
              <a:buNone/>
              <a:defRPr sz="2000" b="1"/>
            </a:lvl2pPr>
            <a:lvl3pPr marL="914360" indent="0">
              <a:buNone/>
              <a:defRPr sz="1800" b="1"/>
            </a:lvl3pPr>
            <a:lvl4pPr marL="1371541" indent="0">
              <a:buNone/>
              <a:defRPr sz="1600" b="1"/>
            </a:lvl4pPr>
            <a:lvl5pPr marL="1828722" indent="0">
              <a:buNone/>
              <a:defRPr sz="1600" b="1"/>
            </a:lvl5pPr>
            <a:lvl6pPr marL="2285903" indent="0">
              <a:buNone/>
              <a:defRPr sz="1600" b="1"/>
            </a:lvl6pPr>
            <a:lvl7pPr marL="2743081" indent="0">
              <a:buNone/>
              <a:defRPr sz="1600" b="1"/>
            </a:lvl7pPr>
            <a:lvl8pPr marL="3200263" indent="0">
              <a:buNone/>
              <a:defRPr sz="1600" b="1"/>
            </a:lvl8pPr>
            <a:lvl9pPr marL="3657444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5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1" indent="0">
              <a:buNone/>
              <a:defRPr sz="1200"/>
            </a:lvl2pPr>
            <a:lvl3pPr marL="914360" indent="0">
              <a:buNone/>
              <a:defRPr sz="1000"/>
            </a:lvl3pPr>
            <a:lvl4pPr marL="1371541" indent="0">
              <a:buNone/>
              <a:defRPr sz="900"/>
            </a:lvl4pPr>
            <a:lvl5pPr marL="1828722" indent="0">
              <a:buNone/>
              <a:defRPr sz="900"/>
            </a:lvl5pPr>
            <a:lvl6pPr marL="2285903" indent="0">
              <a:buNone/>
              <a:defRPr sz="900"/>
            </a:lvl6pPr>
            <a:lvl7pPr marL="2743081" indent="0">
              <a:buNone/>
              <a:defRPr sz="900"/>
            </a:lvl7pPr>
            <a:lvl8pPr marL="3200263" indent="0">
              <a:buNone/>
              <a:defRPr sz="900"/>
            </a:lvl8pPr>
            <a:lvl9pPr marL="3657444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7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2" y="2569637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3/4/24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352543" y="295733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7921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973670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6" y="4532846"/>
            <a:ext cx="3050439" cy="576263"/>
          </a:xfrm>
        </p:spPr>
        <p:txBody>
          <a:bodyPr anchor="b">
            <a:noAutofit/>
          </a:bodyPr>
          <a:lstStyle>
            <a:lvl1pPr marL="0" indent="0">
              <a:buNone/>
              <a:defRPr sz="2399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181" indent="0">
              <a:buNone/>
              <a:defRPr sz="2000" b="1"/>
            </a:lvl2pPr>
            <a:lvl3pPr marL="914360" indent="0">
              <a:buNone/>
              <a:defRPr sz="1800" b="1"/>
            </a:lvl3pPr>
            <a:lvl4pPr marL="1371541" indent="0">
              <a:buNone/>
              <a:defRPr sz="1600" b="1"/>
            </a:lvl4pPr>
            <a:lvl5pPr marL="1828722" indent="0">
              <a:buNone/>
              <a:defRPr sz="1600" b="1"/>
            </a:lvl5pPr>
            <a:lvl6pPr marL="2285903" indent="0">
              <a:buNone/>
              <a:defRPr sz="1600" b="1"/>
            </a:lvl6pPr>
            <a:lvl7pPr marL="2743081" indent="0">
              <a:buNone/>
              <a:defRPr sz="1600" b="1"/>
            </a:lvl7pPr>
            <a:lvl8pPr marL="3200263" indent="0">
              <a:buNone/>
              <a:defRPr sz="1600" b="1"/>
            </a:lvl8pPr>
            <a:lvl9pPr marL="3657444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4" y="2603502"/>
            <a:ext cx="2691243" cy="1591511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181" indent="0">
              <a:buNone/>
              <a:defRPr sz="1600"/>
            </a:lvl2pPr>
            <a:lvl3pPr marL="914360" indent="0">
              <a:buNone/>
              <a:defRPr sz="1600"/>
            </a:lvl3pPr>
            <a:lvl4pPr marL="1371541" indent="0">
              <a:buNone/>
              <a:defRPr sz="1600"/>
            </a:lvl4pPr>
            <a:lvl5pPr marL="1828722" indent="0">
              <a:buNone/>
              <a:defRPr sz="1600"/>
            </a:lvl5pPr>
            <a:lvl6pPr marL="2285903" indent="0">
              <a:buNone/>
              <a:defRPr sz="1600"/>
            </a:lvl6pPr>
            <a:lvl7pPr marL="2743081" indent="0">
              <a:buNone/>
              <a:defRPr sz="1600"/>
            </a:lvl7pPr>
            <a:lvl8pPr marL="3200263" indent="0">
              <a:buNone/>
              <a:defRPr sz="1600"/>
            </a:lvl8pPr>
            <a:lvl9pPr marL="3657444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6" y="5109107"/>
            <a:ext cx="3050439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1" indent="0">
              <a:buNone/>
              <a:defRPr sz="1200"/>
            </a:lvl2pPr>
            <a:lvl3pPr marL="914360" indent="0">
              <a:buNone/>
              <a:defRPr sz="1000"/>
            </a:lvl3pPr>
            <a:lvl4pPr marL="1371541" indent="0">
              <a:buNone/>
              <a:defRPr sz="900"/>
            </a:lvl4pPr>
            <a:lvl5pPr marL="1828722" indent="0">
              <a:buNone/>
              <a:defRPr sz="900"/>
            </a:lvl5pPr>
            <a:lvl6pPr marL="2285903" indent="0">
              <a:buNone/>
              <a:defRPr sz="900"/>
            </a:lvl6pPr>
            <a:lvl7pPr marL="2743081" indent="0">
              <a:buNone/>
              <a:defRPr sz="900"/>
            </a:lvl7pPr>
            <a:lvl8pPr marL="3200263" indent="0">
              <a:buNone/>
              <a:defRPr sz="900"/>
            </a:lvl8pPr>
            <a:lvl9pPr marL="3657444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8" y="4532848"/>
            <a:ext cx="3050439" cy="576263"/>
          </a:xfrm>
        </p:spPr>
        <p:txBody>
          <a:bodyPr anchor="b">
            <a:noAutofit/>
          </a:bodyPr>
          <a:lstStyle>
            <a:lvl1pPr marL="0" indent="0">
              <a:buNone/>
              <a:defRPr sz="2399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181" indent="0">
              <a:buNone/>
              <a:defRPr sz="2000" b="1"/>
            </a:lvl2pPr>
            <a:lvl3pPr marL="914360" indent="0">
              <a:buNone/>
              <a:defRPr sz="1800" b="1"/>
            </a:lvl3pPr>
            <a:lvl4pPr marL="1371541" indent="0">
              <a:buNone/>
              <a:defRPr sz="1600" b="1"/>
            </a:lvl4pPr>
            <a:lvl5pPr marL="1828722" indent="0">
              <a:buNone/>
              <a:defRPr sz="1600" b="1"/>
            </a:lvl5pPr>
            <a:lvl6pPr marL="2285903" indent="0">
              <a:buNone/>
              <a:defRPr sz="1600" b="1"/>
            </a:lvl6pPr>
            <a:lvl7pPr marL="2743081" indent="0">
              <a:buNone/>
              <a:defRPr sz="1600" b="1"/>
            </a:lvl7pPr>
            <a:lvl8pPr marL="3200263" indent="0">
              <a:buNone/>
              <a:defRPr sz="1600" b="1"/>
            </a:lvl8pPr>
            <a:lvl9pPr marL="3657444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5" y="2603502"/>
            <a:ext cx="2691243" cy="1591511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181" indent="0">
              <a:buNone/>
              <a:defRPr sz="1600"/>
            </a:lvl2pPr>
            <a:lvl3pPr marL="914360" indent="0">
              <a:buNone/>
              <a:defRPr sz="1600"/>
            </a:lvl3pPr>
            <a:lvl4pPr marL="1371541" indent="0">
              <a:buNone/>
              <a:defRPr sz="1600"/>
            </a:lvl4pPr>
            <a:lvl5pPr marL="1828722" indent="0">
              <a:buNone/>
              <a:defRPr sz="1600"/>
            </a:lvl5pPr>
            <a:lvl6pPr marL="2285903" indent="0">
              <a:buNone/>
              <a:defRPr sz="1600"/>
            </a:lvl6pPr>
            <a:lvl7pPr marL="2743081" indent="0">
              <a:buNone/>
              <a:defRPr sz="1600"/>
            </a:lvl7pPr>
            <a:lvl8pPr marL="3200263" indent="0">
              <a:buNone/>
              <a:defRPr sz="1600"/>
            </a:lvl8pPr>
            <a:lvl9pPr marL="3657444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5" y="5109105"/>
            <a:ext cx="3050439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1" indent="0">
              <a:buNone/>
              <a:defRPr sz="1200"/>
            </a:lvl2pPr>
            <a:lvl3pPr marL="914360" indent="0">
              <a:buNone/>
              <a:defRPr sz="1000"/>
            </a:lvl3pPr>
            <a:lvl4pPr marL="1371541" indent="0">
              <a:buNone/>
              <a:defRPr sz="900"/>
            </a:lvl4pPr>
            <a:lvl5pPr marL="1828722" indent="0">
              <a:buNone/>
              <a:defRPr sz="900"/>
            </a:lvl5pPr>
            <a:lvl6pPr marL="2285903" indent="0">
              <a:buNone/>
              <a:defRPr sz="900"/>
            </a:lvl6pPr>
            <a:lvl7pPr marL="2743081" indent="0">
              <a:buNone/>
              <a:defRPr sz="900"/>
            </a:lvl7pPr>
            <a:lvl8pPr marL="3200263" indent="0">
              <a:buNone/>
              <a:defRPr sz="900"/>
            </a:lvl8pPr>
            <a:lvl9pPr marL="3657444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9" y="4532847"/>
            <a:ext cx="3051095" cy="576263"/>
          </a:xfrm>
        </p:spPr>
        <p:txBody>
          <a:bodyPr anchor="b">
            <a:noAutofit/>
          </a:bodyPr>
          <a:lstStyle>
            <a:lvl1pPr marL="0" indent="0">
              <a:buNone/>
              <a:defRPr sz="2399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181" indent="0">
              <a:buNone/>
              <a:defRPr sz="2000" b="1"/>
            </a:lvl2pPr>
            <a:lvl3pPr marL="914360" indent="0">
              <a:buNone/>
              <a:defRPr sz="1800" b="1"/>
            </a:lvl3pPr>
            <a:lvl4pPr marL="1371541" indent="0">
              <a:buNone/>
              <a:defRPr sz="1600" b="1"/>
            </a:lvl4pPr>
            <a:lvl5pPr marL="1828722" indent="0">
              <a:buNone/>
              <a:defRPr sz="1600" b="1"/>
            </a:lvl5pPr>
            <a:lvl6pPr marL="2285903" indent="0">
              <a:buNone/>
              <a:defRPr sz="1600" b="1"/>
            </a:lvl6pPr>
            <a:lvl7pPr marL="2743081" indent="0">
              <a:buNone/>
              <a:defRPr sz="1600" b="1"/>
            </a:lvl7pPr>
            <a:lvl8pPr marL="3200263" indent="0">
              <a:buNone/>
              <a:defRPr sz="1600" b="1"/>
            </a:lvl8pPr>
            <a:lvl9pPr marL="3657444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3" y="2603502"/>
            <a:ext cx="2691243" cy="1591511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181" indent="0">
              <a:buNone/>
              <a:defRPr sz="1600"/>
            </a:lvl2pPr>
            <a:lvl3pPr marL="914360" indent="0">
              <a:buNone/>
              <a:defRPr sz="1600"/>
            </a:lvl3pPr>
            <a:lvl4pPr marL="1371541" indent="0">
              <a:buNone/>
              <a:defRPr sz="1600"/>
            </a:lvl4pPr>
            <a:lvl5pPr marL="1828722" indent="0">
              <a:buNone/>
              <a:defRPr sz="1600"/>
            </a:lvl5pPr>
            <a:lvl6pPr marL="2285903" indent="0">
              <a:buNone/>
              <a:defRPr sz="1600"/>
            </a:lvl6pPr>
            <a:lvl7pPr marL="2743081" indent="0">
              <a:buNone/>
              <a:defRPr sz="1600"/>
            </a:lvl7pPr>
            <a:lvl8pPr marL="3200263" indent="0">
              <a:buNone/>
              <a:defRPr sz="1600"/>
            </a:lvl8pPr>
            <a:lvl9pPr marL="3657444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1" indent="0">
              <a:buNone/>
              <a:defRPr sz="1200"/>
            </a:lvl2pPr>
            <a:lvl3pPr marL="914360" indent="0">
              <a:buNone/>
              <a:defRPr sz="1000"/>
            </a:lvl3pPr>
            <a:lvl4pPr marL="1371541" indent="0">
              <a:buNone/>
              <a:defRPr sz="900"/>
            </a:lvl4pPr>
            <a:lvl5pPr marL="1828722" indent="0">
              <a:buNone/>
              <a:defRPr sz="900"/>
            </a:lvl5pPr>
            <a:lvl6pPr marL="2285903" indent="0">
              <a:buNone/>
              <a:defRPr sz="900"/>
            </a:lvl6pPr>
            <a:lvl7pPr marL="2743081" indent="0">
              <a:buNone/>
              <a:defRPr sz="900"/>
            </a:lvl7pPr>
            <a:lvl8pPr marL="3200263" indent="0">
              <a:buNone/>
              <a:defRPr sz="900"/>
            </a:lvl8pPr>
            <a:lvl9pPr marL="3657444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7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3" y="2569637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3/4/24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3" y="6391842"/>
            <a:ext cx="3644283" cy="3048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352543" y="295733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37978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973670"/>
            <a:ext cx="8825659" cy="706964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6" y="2603502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43" y="6391843"/>
            <a:ext cx="990599" cy="304799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3/4/24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3" y="295733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88179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7" y="1278468"/>
            <a:ext cx="1409965" cy="4748591"/>
          </a:xfrm>
        </p:spPr>
        <p:txBody>
          <a:bodyPr vert="eaVert" anchor="b" anchorCtr="0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7" y="1278468"/>
            <a:ext cx="6256025" cy="4748591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8" y="6391843"/>
            <a:ext cx="992135" cy="304799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3/4/24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1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3" y="295733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99260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6" y="2603502"/>
            <a:ext cx="8825659" cy="34163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98206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8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63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18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4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2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8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6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44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3/4/24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54162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6" y="2603503"/>
            <a:ext cx="4825159" cy="3416301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6" y="2603502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3/4/24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52543" y="295733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6777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7" y="2603502"/>
            <a:ext cx="4825157" cy="576263"/>
          </a:xfrm>
        </p:spPr>
        <p:txBody>
          <a:bodyPr anchor="b">
            <a:noAutofit/>
          </a:bodyPr>
          <a:lstStyle>
            <a:lvl1pPr marL="0" indent="0">
              <a:buNone/>
              <a:defRPr sz="2399" b="0">
                <a:solidFill>
                  <a:schemeClr val="accent1"/>
                </a:solidFill>
              </a:defRPr>
            </a:lvl1pPr>
            <a:lvl2pPr marL="457181" indent="0">
              <a:buNone/>
              <a:defRPr sz="2000" b="1"/>
            </a:lvl2pPr>
            <a:lvl3pPr marL="914360" indent="0">
              <a:buNone/>
              <a:defRPr sz="1800" b="1"/>
            </a:lvl3pPr>
            <a:lvl4pPr marL="1371541" indent="0">
              <a:buNone/>
              <a:defRPr sz="1600" b="1"/>
            </a:lvl4pPr>
            <a:lvl5pPr marL="1828722" indent="0">
              <a:buNone/>
              <a:defRPr sz="1600" b="1"/>
            </a:lvl5pPr>
            <a:lvl6pPr marL="2285903" indent="0">
              <a:buNone/>
              <a:defRPr sz="1600" b="1"/>
            </a:lvl6pPr>
            <a:lvl7pPr marL="2743081" indent="0">
              <a:buNone/>
              <a:defRPr sz="1600" b="1"/>
            </a:lvl7pPr>
            <a:lvl8pPr marL="3200263" indent="0">
              <a:buNone/>
              <a:defRPr sz="1600" b="1"/>
            </a:lvl8pPr>
            <a:lvl9pPr marL="3657444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6" y="3179766"/>
            <a:ext cx="4825159" cy="2840039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6" y="2603502"/>
            <a:ext cx="4825159" cy="576263"/>
          </a:xfrm>
        </p:spPr>
        <p:txBody>
          <a:bodyPr anchor="b">
            <a:noAutofit/>
          </a:bodyPr>
          <a:lstStyle>
            <a:lvl1pPr marL="0" indent="0">
              <a:buNone/>
              <a:defRPr sz="2399" b="0">
                <a:solidFill>
                  <a:schemeClr val="accent1"/>
                </a:solidFill>
              </a:defRPr>
            </a:lvl1pPr>
            <a:lvl2pPr marL="457181" indent="0">
              <a:buNone/>
              <a:defRPr sz="2000" b="1"/>
            </a:lvl2pPr>
            <a:lvl3pPr marL="914360" indent="0">
              <a:buNone/>
              <a:defRPr sz="1800" b="1"/>
            </a:lvl3pPr>
            <a:lvl4pPr marL="1371541" indent="0">
              <a:buNone/>
              <a:defRPr sz="1600" b="1"/>
            </a:lvl4pPr>
            <a:lvl5pPr marL="1828722" indent="0">
              <a:buNone/>
              <a:defRPr sz="1600" b="1"/>
            </a:lvl5pPr>
            <a:lvl6pPr marL="2285903" indent="0">
              <a:buNone/>
              <a:defRPr sz="1600" b="1"/>
            </a:lvl6pPr>
            <a:lvl7pPr marL="2743081" indent="0">
              <a:buNone/>
              <a:defRPr sz="1600" b="1"/>
            </a:lvl7pPr>
            <a:lvl8pPr marL="3200263" indent="0">
              <a:buNone/>
              <a:defRPr sz="1600" b="1"/>
            </a:lvl8pPr>
            <a:lvl9pPr marL="3657444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6" y="3179766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3/4/24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352543" y="295733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878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8" y="973670"/>
            <a:ext cx="8761412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3/4/24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352543" y="295733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0386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3/4/24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50554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237995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7616878" y="1855460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6626755" y="2840564"/>
              <a:ext cx="6053670" cy="99060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</p:spTree>
    <p:extLst>
      <p:ext uri="{BB962C8B-B14F-4D97-AF65-F5344CB8AC3E}">
        <p14:creationId xmlns:p14="http://schemas.microsoft.com/office/powerpoint/2010/main" val="25787230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8" y="1693337"/>
            <a:ext cx="3865135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181" indent="0">
              <a:buNone/>
              <a:defRPr sz="1200"/>
            </a:lvl2pPr>
            <a:lvl3pPr marL="914360" indent="0">
              <a:buNone/>
              <a:defRPr sz="1000"/>
            </a:lvl3pPr>
            <a:lvl4pPr marL="1371541" indent="0">
              <a:buNone/>
              <a:defRPr sz="900"/>
            </a:lvl4pPr>
            <a:lvl5pPr marL="1828722" indent="0">
              <a:buNone/>
              <a:defRPr sz="900"/>
            </a:lvl5pPr>
            <a:lvl6pPr marL="2285903" indent="0">
              <a:buNone/>
              <a:defRPr sz="900"/>
            </a:lvl6pPr>
            <a:lvl7pPr marL="2743081" indent="0">
              <a:buNone/>
              <a:defRPr sz="900"/>
            </a:lvl7pPr>
            <a:lvl8pPr marL="3200263" indent="0">
              <a:buNone/>
              <a:defRPr sz="900"/>
            </a:lvl8pPr>
            <a:lvl9pPr marL="3657444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3/4/24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40946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8" y="973670"/>
            <a:ext cx="8761412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8" y="2603502"/>
            <a:ext cx="8761412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8" y="6391843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3/4/24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4" y="6391842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942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  <p:sldLayoutId id="2147483684" r:id="rId16"/>
    <p:sldLayoutId id="2147483685" r:id="rId17"/>
  </p:sldLayoutIdLst>
  <p:txStyles>
    <p:titleStyle>
      <a:lvl1pPr algn="l" defTabSz="457181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885" indent="-342885" algn="l" defTabSz="457181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19" indent="-285739" algn="l" defTabSz="457181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2950" indent="-228590" algn="l" defTabSz="457181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132" indent="-228590" algn="l" defTabSz="457181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312" indent="-228590" algn="l" defTabSz="457181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492" indent="-228590" algn="l" defTabSz="457181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673" indent="-228590" algn="l" defTabSz="457181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8854" indent="-228590" algn="l" defTabSz="457181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033" indent="-228590" algn="l" defTabSz="457181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1" algn="l" defTabSz="4571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0" algn="l" defTabSz="4571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1" algn="l" defTabSz="4571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2" algn="l" defTabSz="4571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3" algn="l" defTabSz="4571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81" algn="l" defTabSz="4571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63" algn="l" defTabSz="4571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44" algn="l" defTabSz="4571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1F6418-9A03-904D-BBE4-D81DFC2954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64707" y="124281"/>
            <a:ext cx="10336695" cy="3912676"/>
          </a:xfrm>
        </p:spPr>
        <p:txBody>
          <a:bodyPr/>
          <a:lstStyle/>
          <a:p>
            <a:r>
              <a:rPr lang="en-US" dirty="0"/>
              <a:t>Women in Ministry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8416E42-0812-BA40-A93E-8BF948FE82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4706" y="4238014"/>
            <a:ext cx="10336695" cy="953112"/>
          </a:xfrm>
        </p:spPr>
        <p:txBody>
          <a:bodyPr>
            <a:normAutofit/>
          </a:bodyPr>
          <a:lstStyle/>
          <a:p>
            <a:r>
              <a:rPr lang="en-US" sz="3200" dirty="0"/>
              <a:t>Looking at the statistics – January 2024</a:t>
            </a:r>
          </a:p>
          <a:p>
            <a:endParaRPr lang="en-US" sz="3200" dirty="0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D04E9C42-16F4-8F41-B248-7220272EEC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gray">
          <a:xfrm>
            <a:off x="9143999" y="756048"/>
            <a:ext cx="2341364" cy="75704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3C707FE-8CFE-4B40-AF95-18C0A4B2BF27}"/>
              </a:ext>
            </a:extLst>
          </p:cNvPr>
          <p:cNvSpPr txBox="1"/>
          <p:nvPr/>
        </p:nvSpPr>
        <p:spPr>
          <a:xfrm>
            <a:off x="864706" y="5243840"/>
            <a:ext cx="79592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</a:rPr>
              <a:t>Jane Day - Centenary Development Enabler</a:t>
            </a:r>
          </a:p>
        </p:txBody>
      </p:sp>
    </p:spTree>
    <p:extLst>
      <p:ext uri="{BB962C8B-B14F-4D97-AF65-F5344CB8AC3E}">
        <p14:creationId xmlns:p14="http://schemas.microsoft.com/office/powerpoint/2010/main" val="32264192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A2AE1B-1D78-9A7F-7E0B-887E840BFF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26DE9F-047A-5F8F-A53D-FD604B0ADA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College Teaching Staff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E51D567-F615-DD59-EDAE-93CAAE659B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43999" y="756048"/>
            <a:ext cx="2341364" cy="757042"/>
          </a:xfr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0D5A37CC-415D-421F-481B-111253B926FD}"/>
              </a:ext>
            </a:extLst>
          </p:cNvPr>
          <p:cNvSpPr txBox="1">
            <a:spLocks/>
          </p:cNvSpPr>
          <p:nvPr/>
        </p:nvSpPr>
        <p:spPr bwMode="gray">
          <a:xfrm>
            <a:off x="362468" y="2573121"/>
            <a:ext cx="7867135" cy="34345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b="1" dirty="0">
                <a:solidFill>
                  <a:schemeClr val="bg2">
                    <a:lumMod val="25000"/>
                  </a:schemeClr>
                </a:solidFill>
              </a:rPr>
              <a:t>Teaching staff at Bristol, Cardiff, Northern, Regent’s Park and Spurgeon’s Colleges:</a:t>
            </a:r>
          </a:p>
          <a:p>
            <a:pPr marL="496867"/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42 Male</a:t>
            </a:r>
          </a:p>
          <a:p>
            <a:pPr marL="496867"/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17 Female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98915C-F8F6-1911-37E3-10E4B183FF0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402883" y="2578240"/>
            <a:ext cx="3707930" cy="3707930"/>
          </a:xfrm>
          <a:prstGeom prst="rect">
            <a:avLst/>
          </a:prstGeom>
          <a:effectLst>
            <a:outerShdw blurRad="88900" dist="38100" dir="4080000" sx="101000" sy="101000" algn="ctr" rotWithShape="0">
              <a:srgbClr val="000000">
                <a:alpha val="43137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185771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8132C7-DDA2-B119-60C4-FE933B140F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4AAF38-6449-595E-7EE8-22AC680E7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College Governing Body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9796B2C-7CCE-13E5-FF05-6575900CF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43999" y="756048"/>
            <a:ext cx="2341364" cy="757042"/>
          </a:xfr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704A3F89-E95C-9098-72D5-2D16BF4AA904}"/>
              </a:ext>
            </a:extLst>
          </p:cNvPr>
          <p:cNvSpPr txBox="1">
            <a:spLocks/>
          </p:cNvSpPr>
          <p:nvPr/>
        </p:nvSpPr>
        <p:spPr bwMode="gray">
          <a:xfrm>
            <a:off x="362468" y="2449833"/>
            <a:ext cx="7867135" cy="34345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b="1" dirty="0">
                <a:solidFill>
                  <a:schemeClr val="bg2">
                    <a:lumMod val="25000"/>
                  </a:schemeClr>
                </a:solidFill>
              </a:rPr>
              <a:t>On the Governing Bodies:</a:t>
            </a:r>
          </a:p>
          <a:p>
            <a:pPr marL="496867"/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37 Male</a:t>
            </a:r>
          </a:p>
          <a:p>
            <a:pPr marL="496867"/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18 Female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F2BFDCC-6B25-0CCD-726B-26432B2C88F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402883" y="2578240"/>
            <a:ext cx="3707930" cy="3707930"/>
          </a:xfrm>
          <a:prstGeom prst="rect">
            <a:avLst/>
          </a:prstGeom>
          <a:effectLst>
            <a:outerShdw blurRad="88900" dist="38100" dir="4080000" sx="101000" sy="101000" algn="ctr" rotWithShape="0">
              <a:srgbClr val="000000">
                <a:alpha val="43137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615276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1F8BEE-D507-C8F3-80D3-7762A20704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0759C9-1BAA-EDF8-3983-1E7B88D2FC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Colleges – Principals, Teaching staff and Governing bodies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A68D318-6C51-61F2-60C1-63925785D9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43999" y="756048"/>
            <a:ext cx="2341364" cy="757042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19156A0-EE57-6ED0-A16A-6D45598896E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75759" y="2935949"/>
            <a:ext cx="10440631" cy="2797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5337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A08021-769F-9344-ADBA-C7F434CAB1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Ministers in Training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04217F9-AD8B-C040-B5DE-3A848D6C3F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43999" y="756048"/>
            <a:ext cx="2341364" cy="757042"/>
          </a:xfr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74FF51F0-5235-3D40-B457-A19A4000F60A}"/>
              </a:ext>
            </a:extLst>
          </p:cNvPr>
          <p:cNvSpPr txBox="1">
            <a:spLocks/>
          </p:cNvSpPr>
          <p:nvPr/>
        </p:nvSpPr>
        <p:spPr bwMode="gray">
          <a:xfrm>
            <a:off x="225754" y="1730712"/>
            <a:ext cx="11740491" cy="45878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br>
              <a:rPr lang="en-GB" dirty="0">
                <a:effectLst/>
                <a:latin typeface="Calibri" panose="020F0502020204030204" pitchFamily="34" charset="0"/>
              </a:rPr>
            </a:br>
            <a:endParaRPr lang="en-GB" dirty="0">
              <a:effectLst/>
              <a:latin typeface="Calibri" panose="020F0502020204030204" pitchFamily="34" charset="0"/>
            </a:endParaRPr>
          </a:p>
          <a:p>
            <a:r>
              <a:rPr lang="en-GB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MITS in the September 2023 cohort enrolled on our database </a:t>
            </a:r>
          </a:p>
          <a:p>
            <a:endParaRPr lang="en-US" b="1" dirty="0">
              <a:solidFill>
                <a:schemeClr val="bg2">
                  <a:lumMod val="25000"/>
                </a:schemeClr>
              </a:solidFill>
            </a:endParaRPr>
          </a:p>
          <a:p>
            <a:pPr marL="496867"/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9 Male</a:t>
            </a:r>
          </a:p>
          <a:p>
            <a:pPr marL="496867"/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7 Female</a:t>
            </a:r>
          </a:p>
          <a:p>
            <a:pPr marL="496867"/>
            <a:endParaRPr lang="en-US" dirty="0">
              <a:solidFill>
                <a:schemeClr val="bg2">
                  <a:lumMod val="25000"/>
                </a:schemeClr>
              </a:solidFill>
            </a:endParaRPr>
          </a:p>
          <a:p>
            <a:pPr marL="49211"/>
            <a:endParaRPr lang="en-US" sz="2800" dirty="0">
              <a:solidFill>
                <a:schemeClr val="bg2">
                  <a:lumMod val="25000"/>
                </a:schemeClr>
              </a:solidFill>
            </a:endParaRPr>
          </a:p>
          <a:p>
            <a:pPr marL="49211"/>
            <a:endParaRPr lang="en-US" sz="2800" dirty="0">
              <a:solidFill>
                <a:schemeClr val="bg2">
                  <a:lumMod val="25000"/>
                </a:schemeClr>
              </a:solidFill>
            </a:endParaRPr>
          </a:p>
          <a:p>
            <a:pPr marL="49211"/>
            <a:endParaRPr lang="en-US" sz="2800" dirty="0">
              <a:solidFill>
                <a:schemeClr val="bg2">
                  <a:lumMod val="25000"/>
                </a:schemeClr>
              </a:solidFill>
            </a:endParaRPr>
          </a:p>
          <a:p>
            <a:pPr marL="49211"/>
            <a:r>
              <a:rPr lang="en-US" sz="2400" dirty="0">
                <a:solidFill>
                  <a:schemeClr val="bg2">
                    <a:lumMod val="25000"/>
                  </a:schemeClr>
                </a:solidFill>
              </a:rPr>
              <a:t>(Figures reported on 3 January 2024)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5E2081A-0AE3-1E44-A6AC-261B1C322B1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110530" y="3369921"/>
            <a:ext cx="8827204" cy="2709615"/>
          </a:xfrm>
          <a:prstGeom prst="rect">
            <a:avLst/>
          </a:prstGeom>
          <a:effectLst>
            <a:outerShdw blurRad="88900" dist="38100" dir="4080000" sx="101000" sy="101000" algn="ctr" rotWithShape="0">
              <a:srgbClr val="000000">
                <a:alpha val="43137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664390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A08021-769F-9344-ADBA-C7F434CAB1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Accredited Ministry 2024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04217F9-AD8B-C040-B5DE-3A848D6C3F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43999" y="756048"/>
            <a:ext cx="2341364" cy="757042"/>
          </a:xfr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74FF51F0-5235-3D40-B457-A19A4000F60A}"/>
              </a:ext>
            </a:extLst>
          </p:cNvPr>
          <p:cNvSpPr txBox="1">
            <a:spLocks/>
          </p:cNvSpPr>
          <p:nvPr/>
        </p:nvSpPr>
        <p:spPr bwMode="gray">
          <a:xfrm>
            <a:off x="362466" y="2267213"/>
            <a:ext cx="7040416" cy="38905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b="1" dirty="0">
                <a:solidFill>
                  <a:schemeClr val="bg2">
                    <a:lumMod val="25000"/>
                  </a:schemeClr>
                </a:solidFill>
              </a:rPr>
              <a:t>Number in Accredited ministry: </a:t>
            </a:r>
          </a:p>
          <a:p>
            <a:pPr marL="496867"/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2088 Male</a:t>
            </a:r>
          </a:p>
          <a:p>
            <a:pPr marL="496867"/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481 Female</a:t>
            </a:r>
          </a:p>
          <a:p>
            <a:pPr marL="496867"/>
            <a:endParaRPr lang="en-US" dirty="0">
              <a:solidFill>
                <a:schemeClr val="bg2">
                  <a:lumMod val="25000"/>
                </a:schemeClr>
              </a:solidFill>
            </a:endParaRPr>
          </a:p>
          <a:p>
            <a:pPr marL="49211"/>
            <a:endParaRPr lang="en-US" sz="2800" dirty="0">
              <a:solidFill>
                <a:schemeClr val="bg2">
                  <a:lumMod val="25000"/>
                </a:schemeClr>
              </a:solidFill>
            </a:endParaRPr>
          </a:p>
          <a:p>
            <a:pPr marL="49211"/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(Figures reported on 3 January 2024)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5E2081A-0AE3-1E44-A6AC-261B1C322B1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402883" y="2578240"/>
            <a:ext cx="3707930" cy="3707930"/>
          </a:xfrm>
          <a:prstGeom prst="rect">
            <a:avLst/>
          </a:prstGeom>
          <a:effectLst>
            <a:outerShdw blurRad="88900" dist="38100" dir="4080000" sx="101000" sy="101000" algn="ctr" rotWithShape="0">
              <a:srgbClr val="000000">
                <a:alpha val="43137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928473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CF9198-2D1A-99CD-2364-1EB3F23839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72022A-30FE-5E4B-E34C-E7A139285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Accredited Ministry 2024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8E8258D-B1C6-1D0F-D035-DBB084D5C0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43999" y="756048"/>
            <a:ext cx="2341364" cy="757042"/>
          </a:xfr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811060D-DB2A-5CC7-E8B5-564D555B39C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-251243" y="2794571"/>
            <a:ext cx="12335003" cy="3010328"/>
          </a:xfrm>
          <a:prstGeom prst="rect">
            <a:avLst/>
          </a:prstGeom>
          <a:effectLst>
            <a:outerShdw blurRad="88900" dist="38100" dir="4080000" sx="101000" sy="101000" algn="ctr" rotWithShape="0">
              <a:srgbClr val="000000">
                <a:alpha val="43137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827145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8BC28A-36F3-37B3-6B15-218DCB89E6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B4F5F2-766B-954C-45AE-D3E697E66B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 of Ministers when fully </a:t>
            </a:r>
            <a:br>
              <a:rPr lang="en-US" dirty="0"/>
            </a:br>
            <a:r>
              <a:rPr lang="en-US" dirty="0"/>
              <a:t>accredited – totals from 2018-2023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8BAE95C-F122-0DED-2A82-BDC536A22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43999" y="756048"/>
            <a:ext cx="2341364" cy="757042"/>
          </a:xfr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C2D07216-4F19-E723-3E57-6C49383797AB}"/>
              </a:ext>
            </a:extLst>
          </p:cNvPr>
          <p:cNvSpPr txBox="1">
            <a:spLocks/>
          </p:cNvSpPr>
          <p:nvPr/>
        </p:nvSpPr>
        <p:spPr bwMode="gray">
          <a:xfrm>
            <a:off x="225754" y="5969285"/>
            <a:ext cx="11740491" cy="8887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400" dirty="0">
                <a:solidFill>
                  <a:schemeClr val="bg2">
                    <a:lumMod val="25000"/>
                  </a:schemeClr>
                </a:solidFill>
              </a:rPr>
              <a:t>(Figures reported on 3 January 2024)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323B2F9-D837-6EA9-D463-AA577D4D187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91020" y="2630184"/>
            <a:ext cx="11545139" cy="3171557"/>
          </a:xfrm>
          <a:prstGeom prst="rect">
            <a:avLst/>
          </a:prstGeom>
          <a:effectLst>
            <a:outerShdw blurRad="88900" dist="38100" dir="4080000" sx="101000" sy="101000" algn="ctr" rotWithShape="0">
              <a:srgbClr val="000000">
                <a:alpha val="43137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944641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C424C1-C02F-EA30-FA97-79D3FB396B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E9CF1B-066F-8B64-8BD3-677BDFD642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Number of Ministers added to fully </a:t>
            </a:r>
            <a:br>
              <a:rPr lang="en-US" dirty="0"/>
            </a:br>
            <a:r>
              <a:rPr lang="en-US" dirty="0"/>
              <a:t>accredited list by year, 2018-2023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6693AE5-0CE8-13D9-4BB6-7610FB9875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43999" y="756048"/>
            <a:ext cx="2341364" cy="757042"/>
          </a:xfr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CE80CFD2-5127-8710-EB7A-ED452BBF4666}"/>
              </a:ext>
            </a:extLst>
          </p:cNvPr>
          <p:cNvSpPr txBox="1">
            <a:spLocks/>
          </p:cNvSpPr>
          <p:nvPr/>
        </p:nvSpPr>
        <p:spPr bwMode="gray">
          <a:xfrm>
            <a:off x="225754" y="5969285"/>
            <a:ext cx="11740491" cy="8887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400" dirty="0">
                <a:solidFill>
                  <a:schemeClr val="bg2">
                    <a:lumMod val="25000"/>
                  </a:schemeClr>
                </a:solidFill>
              </a:rPr>
              <a:t>(Figures reported on 3 January 2024)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BFFD08E-EA3E-6A62-E97D-9E6934C2961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76373" y="2630184"/>
            <a:ext cx="11374432" cy="3171557"/>
          </a:xfrm>
          <a:prstGeom prst="rect">
            <a:avLst/>
          </a:prstGeom>
          <a:effectLst>
            <a:outerShdw blurRad="88900" dist="38100" dir="4080000" sx="101000" sy="101000" algn="ctr" rotWithShape="0">
              <a:srgbClr val="000000">
                <a:alpha val="43137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378255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A08021-769F-9344-ADBA-C7F434CAB1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Ministry roles 2024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04217F9-AD8B-C040-B5DE-3A848D6C3F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43999" y="756048"/>
            <a:ext cx="2341364" cy="757042"/>
          </a:xfr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74FF51F0-5235-3D40-B457-A19A4000F60A}"/>
              </a:ext>
            </a:extLst>
          </p:cNvPr>
          <p:cNvSpPr txBox="1">
            <a:spLocks/>
          </p:cNvSpPr>
          <p:nvPr/>
        </p:nvSpPr>
        <p:spPr bwMode="gray">
          <a:xfrm>
            <a:off x="362466" y="2267213"/>
            <a:ext cx="7040416" cy="38905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b="1" dirty="0">
                <a:solidFill>
                  <a:schemeClr val="bg2">
                    <a:lumMod val="25000"/>
                  </a:schemeClr>
                </a:solidFill>
              </a:rPr>
              <a:t>Number in other ministry roles: </a:t>
            </a:r>
          </a:p>
          <a:p>
            <a:pPr marL="496867"/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75 Male</a:t>
            </a:r>
          </a:p>
          <a:p>
            <a:pPr marL="496867"/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58 Female</a:t>
            </a:r>
          </a:p>
          <a:p>
            <a:pPr marL="496867"/>
            <a:endParaRPr lang="en-US" dirty="0">
              <a:solidFill>
                <a:schemeClr val="bg2">
                  <a:lumMod val="25000"/>
                </a:schemeClr>
              </a:solidFill>
            </a:endParaRPr>
          </a:p>
          <a:p>
            <a:pPr marL="49211"/>
            <a:endParaRPr lang="en-US" sz="2800" dirty="0">
              <a:solidFill>
                <a:schemeClr val="bg2">
                  <a:lumMod val="25000"/>
                </a:schemeClr>
              </a:solidFill>
            </a:endParaRPr>
          </a:p>
          <a:p>
            <a:pPr marL="49211"/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(Figures reported on 3 January 2024)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5E2081A-0AE3-1E44-A6AC-261B1C322B1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402883" y="2578240"/>
            <a:ext cx="3707930" cy="3707930"/>
          </a:xfrm>
          <a:prstGeom prst="rect">
            <a:avLst/>
          </a:prstGeom>
          <a:effectLst>
            <a:outerShdw blurRad="88900" dist="38100" dir="4080000" sx="101000" sy="101000" algn="ctr" rotWithShape="0">
              <a:srgbClr val="000000">
                <a:alpha val="43137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117844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A8AEF7-D244-6F4A-2A10-9776274E73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5B7781-8CF6-233E-46DE-1B89A13063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Ministry roles 2024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592316C-FAE6-43DB-C025-1692F87FE8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43999" y="756048"/>
            <a:ext cx="2341364" cy="757042"/>
          </a:xfr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C63BE80-1FED-AC36-6D74-284724BF179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-221303" y="2794571"/>
            <a:ext cx="12275123" cy="3010328"/>
          </a:xfrm>
          <a:prstGeom prst="rect">
            <a:avLst/>
          </a:prstGeom>
          <a:effectLst>
            <a:outerShdw blurRad="88900" dist="38100" dir="4080000" sx="101000" sy="101000" algn="ctr" rotWithShape="0">
              <a:srgbClr val="000000">
                <a:alpha val="43137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261226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A08021-769F-9344-ADBA-C7F434CAB1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Regional Minister Team Leaders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04217F9-AD8B-C040-B5DE-3A848D6C3F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43999" y="756048"/>
            <a:ext cx="2341364" cy="757042"/>
          </a:xfrm>
        </p:spPr>
      </p:pic>
      <p:pic>
        <p:nvPicPr>
          <p:cNvPr id="6" name="Picture 5" descr="A group of people's faces&#10;&#10;Description automatically generated">
            <a:extLst>
              <a:ext uri="{FF2B5EF4-FFF2-40B4-BE49-F238E27FC236}">
                <a16:creationId xmlns:a16="http://schemas.microsoft.com/office/drawing/2014/main" id="{6CD1D263-F927-BB4B-A300-49A2DCE6A1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2540" y="2434442"/>
            <a:ext cx="8890874" cy="4513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2206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A08021-769F-9344-ADBA-C7F434CAB1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Core Leadership Team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04217F9-AD8B-C040-B5DE-3A848D6C3F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43999" y="756048"/>
            <a:ext cx="2341364" cy="757042"/>
          </a:xfr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74FF51F0-5235-3D40-B457-A19A4000F60A}"/>
              </a:ext>
            </a:extLst>
          </p:cNvPr>
          <p:cNvSpPr txBox="1">
            <a:spLocks/>
          </p:cNvSpPr>
          <p:nvPr/>
        </p:nvSpPr>
        <p:spPr bwMode="gray">
          <a:xfrm>
            <a:off x="362468" y="2449835"/>
            <a:ext cx="5161005" cy="22607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b="1" dirty="0">
                <a:solidFill>
                  <a:schemeClr val="bg2">
                    <a:lumMod val="25000"/>
                  </a:schemeClr>
                </a:solidFill>
              </a:rPr>
              <a:t>Team of 35 people: </a:t>
            </a:r>
          </a:p>
          <a:p>
            <a:pPr marL="496867"/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25 Male</a:t>
            </a:r>
          </a:p>
          <a:p>
            <a:pPr marL="496867"/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10 Female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5E2081A-0AE3-1E44-A6AC-261B1C322B1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402883" y="2578240"/>
            <a:ext cx="3707930" cy="3707930"/>
          </a:xfrm>
          <a:prstGeom prst="rect">
            <a:avLst/>
          </a:prstGeom>
          <a:effectLst>
            <a:outerShdw blurRad="88900" dist="38100" dir="4080000" sx="101000" sy="101000" algn="ctr" rotWithShape="0">
              <a:srgbClr val="000000">
                <a:alpha val="43137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942763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5E53DA-28AA-4153-02B5-D5AE236F54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E2012A-A6C5-8139-18BC-E785B4EA9C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BUGB Trustees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24FF54D-B85B-E60C-12FB-2F79E497E7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43999" y="756048"/>
            <a:ext cx="2341364" cy="757042"/>
          </a:xfr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41D21E07-4EDB-1509-69CB-20C908822B9D}"/>
              </a:ext>
            </a:extLst>
          </p:cNvPr>
          <p:cNvSpPr txBox="1">
            <a:spLocks/>
          </p:cNvSpPr>
          <p:nvPr/>
        </p:nvSpPr>
        <p:spPr bwMode="gray">
          <a:xfrm>
            <a:off x="362468" y="2449833"/>
            <a:ext cx="7867135" cy="34345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b="1" dirty="0">
                <a:solidFill>
                  <a:schemeClr val="bg2">
                    <a:lumMod val="25000"/>
                  </a:schemeClr>
                </a:solidFill>
              </a:rPr>
              <a:t>Of the 11 Trustee Board </a:t>
            </a:r>
          </a:p>
          <a:p>
            <a:r>
              <a:rPr lang="en-US" b="1" dirty="0">
                <a:solidFill>
                  <a:schemeClr val="bg2">
                    <a:lumMod val="25000"/>
                  </a:schemeClr>
                </a:solidFill>
              </a:rPr>
              <a:t>members:</a:t>
            </a:r>
          </a:p>
          <a:p>
            <a:pPr marL="496867"/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7 Male</a:t>
            </a:r>
          </a:p>
          <a:p>
            <a:pPr marL="496867"/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4 Female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E38314C-74EC-9682-7DAE-D71309E4729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402883" y="2578240"/>
            <a:ext cx="3707930" cy="3707930"/>
          </a:xfrm>
          <a:prstGeom prst="rect">
            <a:avLst/>
          </a:prstGeom>
          <a:effectLst>
            <a:outerShdw blurRad="88900" dist="38100" dir="4080000" sx="101000" sy="101000" algn="ctr" rotWithShape="0">
              <a:srgbClr val="000000">
                <a:alpha val="43137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702128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A08021-769F-9344-ADBA-C7F434CAB1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Baptist Union Council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04217F9-AD8B-C040-B5DE-3A848D6C3F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43999" y="756048"/>
            <a:ext cx="2341364" cy="757042"/>
          </a:xfr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74FF51F0-5235-3D40-B457-A19A4000F60A}"/>
              </a:ext>
            </a:extLst>
          </p:cNvPr>
          <p:cNvSpPr txBox="1">
            <a:spLocks/>
          </p:cNvSpPr>
          <p:nvPr/>
        </p:nvSpPr>
        <p:spPr bwMode="gray">
          <a:xfrm>
            <a:off x="362465" y="2449835"/>
            <a:ext cx="7203256" cy="29363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b="1" dirty="0">
                <a:solidFill>
                  <a:schemeClr val="bg2">
                    <a:lumMod val="25000"/>
                  </a:schemeClr>
                </a:solidFill>
              </a:rPr>
              <a:t>Council made up of 82 people: </a:t>
            </a:r>
          </a:p>
          <a:p>
            <a:pPr marL="496867"/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55 Male</a:t>
            </a:r>
          </a:p>
          <a:p>
            <a:pPr marL="496867"/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27 Female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5E2081A-0AE3-1E44-A6AC-261B1C322B1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402883" y="2578240"/>
            <a:ext cx="3707930" cy="3707930"/>
          </a:xfrm>
          <a:prstGeom prst="rect">
            <a:avLst/>
          </a:prstGeom>
          <a:effectLst>
            <a:outerShdw blurRad="88900" dist="38100" dir="4080000" sx="101000" sy="101000" algn="ctr" rotWithShape="0">
              <a:srgbClr val="000000">
                <a:alpha val="43137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329329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A08021-769F-9344-ADBA-C7F434CAB1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Regional Minister Team Leaders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04217F9-AD8B-C040-B5DE-3A848D6C3F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43999" y="756048"/>
            <a:ext cx="2341364" cy="757042"/>
          </a:xfr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E88BC80-6C31-FD42-8446-43EB37F74D6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26225" y="2835927"/>
            <a:ext cx="7119482" cy="281428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79929EA-E047-3146-9456-473C3644987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106034" y="2516225"/>
            <a:ext cx="3379331" cy="3379331"/>
          </a:xfrm>
          <a:prstGeom prst="rect">
            <a:avLst/>
          </a:prstGeom>
          <a:effectLst>
            <a:outerShdw blurRad="88900" dist="38100" dir="4080000" sx="101000" sy="101000" algn="ctr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15529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A08021-769F-9344-ADBA-C7F434CAB1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Regional Ministers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04217F9-AD8B-C040-B5DE-3A848D6C3F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43999" y="756048"/>
            <a:ext cx="2341364" cy="757042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AD96FB7-6D5E-9641-B80F-7603C2DDBA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23039" y="2765111"/>
            <a:ext cx="10320172" cy="3119222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3ADD60AC-8A36-4C4E-9DBB-E69276FBF8B0}"/>
              </a:ext>
            </a:extLst>
          </p:cNvPr>
          <p:cNvSpPr txBox="1">
            <a:spLocks/>
          </p:cNvSpPr>
          <p:nvPr/>
        </p:nvSpPr>
        <p:spPr bwMode="gray">
          <a:xfrm>
            <a:off x="407776" y="5884333"/>
            <a:ext cx="11467071" cy="757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45 Regional Ministers</a:t>
            </a:r>
          </a:p>
        </p:txBody>
      </p:sp>
    </p:spTree>
    <p:extLst>
      <p:ext uri="{BB962C8B-B14F-4D97-AF65-F5344CB8AC3E}">
        <p14:creationId xmlns:p14="http://schemas.microsoft.com/office/powerpoint/2010/main" val="35412588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A08021-769F-9344-ADBA-C7F434CAB1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Regional Ministers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04217F9-AD8B-C040-B5DE-3A848D6C3F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43999" y="756048"/>
            <a:ext cx="2341364" cy="757042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AD96FB7-6D5E-9641-B80F-7603C2DDBA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23039" y="2767798"/>
            <a:ext cx="10320168" cy="3113843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74FF51F0-5235-3D40-B457-A19A4000F60A}"/>
              </a:ext>
            </a:extLst>
          </p:cNvPr>
          <p:cNvSpPr txBox="1">
            <a:spLocks/>
          </p:cNvSpPr>
          <p:nvPr/>
        </p:nvSpPr>
        <p:spPr bwMode="gray">
          <a:xfrm>
            <a:off x="407776" y="5884333"/>
            <a:ext cx="11467071" cy="757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31 are Male, 14 are Female</a:t>
            </a:r>
          </a:p>
        </p:txBody>
      </p:sp>
    </p:spTree>
    <p:extLst>
      <p:ext uri="{BB962C8B-B14F-4D97-AF65-F5344CB8AC3E}">
        <p14:creationId xmlns:p14="http://schemas.microsoft.com/office/powerpoint/2010/main" val="41424755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A08021-769F-9344-ADBA-C7F434CAB1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Association Trustees/Council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04217F9-AD8B-C040-B5DE-3A848D6C3F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43999" y="756048"/>
            <a:ext cx="2341364" cy="757042"/>
          </a:xfr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74FF51F0-5235-3D40-B457-A19A4000F60A}"/>
              </a:ext>
            </a:extLst>
          </p:cNvPr>
          <p:cNvSpPr txBox="1">
            <a:spLocks/>
          </p:cNvSpPr>
          <p:nvPr/>
        </p:nvSpPr>
        <p:spPr bwMode="gray">
          <a:xfrm>
            <a:off x="362468" y="2449833"/>
            <a:ext cx="7867135" cy="34345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b="1" dirty="0">
                <a:solidFill>
                  <a:schemeClr val="bg2">
                    <a:lumMod val="25000"/>
                  </a:schemeClr>
                </a:solidFill>
              </a:rPr>
              <a:t>Of the 13 Association Trustee Board members: 159 people </a:t>
            </a:r>
          </a:p>
          <a:p>
            <a:pPr marL="496867"/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104 Male</a:t>
            </a:r>
          </a:p>
          <a:p>
            <a:pPr marL="496867"/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55 Female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5E2081A-0AE3-1E44-A6AC-261B1C322B1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402883" y="2578240"/>
            <a:ext cx="3707930" cy="3707930"/>
          </a:xfrm>
          <a:prstGeom prst="rect">
            <a:avLst/>
          </a:prstGeom>
          <a:effectLst>
            <a:outerShdw blurRad="88900" dist="38100" dir="4080000" sx="101000" sy="101000" algn="ctr" rotWithShape="0">
              <a:srgbClr val="000000">
                <a:alpha val="43137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427591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F161B1-89B1-089F-66B7-B4AAE7F9C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825603-5350-9852-78B5-BA8B93D83A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Association Moderators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6186B25-A92B-126A-2F4F-383E92391F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43999" y="756048"/>
            <a:ext cx="2341364" cy="757042"/>
          </a:xfr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33E7633C-0EA6-31F8-7B45-0A3496B985E5}"/>
              </a:ext>
            </a:extLst>
          </p:cNvPr>
          <p:cNvSpPr txBox="1">
            <a:spLocks/>
          </p:cNvSpPr>
          <p:nvPr/>
        </p:nvSpPr>
        <p:spPr bwMode="gray">
          <a:xfrm>
            <a:off x="362468" y="2449833"/>
            <a:ext cx="7867135" cy="34345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b="1" dirty="0">
                <a:solidFill>
                  <a:schemeClr val="bg2">
                    <a:lumMod val="25000"/>
                  </a:schemeClr>
                </a:solidFill>
              </a:rPr>
              <a:t>Of the Association Moderators:</a:t>
            </a:r>
          </a:p>
          <a:p>
            <a:pPr marL="496867"/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14 Male</a:t>
            </a:r>
          </a:p>
          <a:p>
            <a:pPr marL="496867"/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7 Female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365601A-30C1-7BA4-3B01-F6D4168ED53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402883" y="2578240"/>
            <a:ext cx="3707930" cy="3707930"/>
          </a:xfrm>
          <a:prstGeom prst="rect">
            <a:avLst/>
          </a:prstGeom>
          <a:effectLst>
            <a:outerShdw blurRad="88900" dist="38100" dir="4080000" sx="101000" sy="101000" algn="ctr" rotWithShape="0">
              <a:srgbClr val="000000">
                <a:alpha val="43137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974293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A08021-769F-9344-ADBA-C7F434CAB1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Association Trustees/Council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04217F9-AD8B-C040-B5DE-3A848D6C3F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43999" y="756048"/>
            <a:ext cx="2341364" cy="757042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E0AB4EB-16FF-E94D-AB69-22078E2F730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77856" y="2748975"/>
            <a:ext cx="11836437" cy="317107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DBCE4C7-53D9-3C97-56EB-44495AA8746E}"/>
              </a:ext>
            </a:extLst>
          </p:cNvPr>
          <p:cNvSpPr txBox="1"/>
          <p:nvPr/>
        </p:nvSpPr>
        <p:spPr>
          <a:xfrm>
            <a:off x="696074" y="6267504"/>
            <a:ext cx="60977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525"/>
            <a:r>
              <a:rPr lang="en-US" sz="1800" dirty="0">
                <a:solidFill>
                  <a:schemeClr val="bg2">
                    <a:lumMod val="25000"/>
                  </a:schemeClr>
                </a:solidFill>
              </a:rPr>
              <a:t>No data available from HEBA or </a:t>
            </a:r>
            <a:r>
              <a:rPr lang="en-US" sz="1800" dirty="0" err="1">
                <a:solidFill>
                  <a:schemeClr val="bg2">
                    <a:lumMod val="25000"/>
                  </a:schemeClr>
                </a:solidFill>
              </a:rPr>
              <a:t>SWeBA</a:t>
            </a:r>
            <a:endParaRPr lang="en-US" sz="18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03611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A5F855-A08E-0688-8984-C125C2C83F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8C51DC-A769-314C-9C21-D2B6297AC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College Principals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6490EC3-A77E-C1AD-9FD1-014E8848A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43999" y="756048"/>
            <a:ext cx="2341364" cy="757042"/>
          </a:xfr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F3F7A3C1-07F3-1527-C8C2-ED9455A5BE19}"/>
              </a:ext>
            </a:extLst>
          </p:cNvPr>
          <p:cNvSpPr txBox="1">
            <a:spLocks/>
          </p:cNvSpPr>
          <p:nvPr/>
        </p:nvSpPr>
        <p:spPr bwMode="gray">
          <a:xfrm>
            <a:off x="362468" y="2449833"/>
            <a:ext cx="7867135" cy="34345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b="1" dirty="0">
                <a:solidFill>
                  <a:schemeClr val="bg2">
                    <a:lumMod val="25000"/>
                  </a:schemeClr>
                </a:solidFill>
              </a:rPr>
              <a:t>Of the seven College Principals:</a:t>
            </a:r>
          </a:p>
          <a:p>
            <a:pPr marL="496867"/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5 Male</a:t>
            </a:r>
          </a:p>
          <a:p>
            <a:pPr marL="496867"/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2 Female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68E5C9C-62F2-A210-2727-4219DF564D1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402883" y="2578240"/>
            <a:ext cx="3707930" cy="3707930"/>
          </a:xfrm>
          <a:prstGeom prst="rect">
            <a:avLst/>
          </a:prstGeom>
          <a:effectLst>
            <a:outerShdw blurRad="88900" dist="38100" dir="4080000" sx="101000" sy="101000" algn="ctr" rotWithShape="0">
              <a:srgbClr val="000000">
                <a:alpha val="43137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263483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10664</TotalTime>
  <Words>287</Words>
  <Application>Microsoft Macintosh PowerPoint</Application>
  <PresentationFormat>Widescreen</PresentationFormat>
  <Paragraphs>76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Century Gothic</vt:lpstr>
      <vt:lpstr>Wingdings 3</vt:lpstr>
      <vt:lpstr>Ion Boardroom</vt:lpstr>
      <vt:lpstr>Women in Ministry</vt:lpstr>
      <vt:lpstr>Regional Minister Team Leaders</vt:lpstr>
      <vt:lpstr>Regional Minister Team Leaders</vt:lpstr>
      <vt:lpstr>Regional Ministers</vt:lpstr>
      <vt:lpstr>Regional Ministers</vt:lpstr>
      <vt:lpstr>Association Trustees/Council</vt:lpstr>
      <vt:lpstr>Association Moderators</vt:lpstr>
      <vt:lpstr>Association Trustees/Council</vt:lpstr>
      <vt:lpstr>College Principals</vt:lpstr>
      <vt:lpstr>College Teaching Staff</vt:lpstr>
      <vt:lpstr>College Governing Body</vt:lpstr>
      <vt:lpstr>Colleges – Principals, Teaching staff and Governing bodies</vt:lpstr>
      <vt:lpstr>Ministers in Training</vt:lpstr>
      <vt:lpstr>Accredited Ministry 2024</vt:lpstr>
      <vt:lpstr>Accredited Ministry 2024</vt:lpstr>
      <vt:lpstr>Age of Ministers when fully  accredited – totals from 2018-2023</vt:lpstr>
      <vt:lpstr>Number of Ministers added to fully  accredited list by year, 2018-2023</vt:lpstr>
      <vt:lpstr>Other Ministry roles 2024</vt:lpstr>
      <vt:lpstr>Other Ministry roles 2024</vt:lpstr>
      <vt:lpstr>Core Leadership Team</vt:lpstr>
      <vt:lpstr>BUGB Trustees</vt:lpstr>
      <vt:lpstr>Baptist Union Council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Women in Ministry</dc:title>
  <dc:creator>Mary Parker</dc:creator>
  <cp:lastModifiedBy>Mary Parker</cp:lastModifiedBy>
  <cp:revision>68</cp:revision>
  <dcterms:created xsi:type="dcterms:W3CDTF">2021-01-13T10:44:50Z</dcterms:created>
  <dcterms:modified xsi:type="dcterms:W3CDTF">2024-03-04T12:41:05Z</dcterms:modified>
</cp:coreProperties>
</file>