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0" r:id="rId5"/>
    <p:sldId id="330" r:id="rId6"/>
    <p:sldId id="331" r:id="rId7"/>
    <p:sldId id="332" r:id="rId8"/>
    <p:sldId id="323" r:id="rId9"/>
    <p:sldId id="334" r:id="rId10"/>
    <p:sldId id="329" r:id="rId11"/>
    <p:sldId id="335" r:id="rId12"/>
    <p:sldId id="336" r:id="rId13"/>
    <p:sldId id="337" r:id="rId14"/>
    <p:sldId id="338" r:id="rId15"/>
    <p:sldId id="262" r:id="rId16"/>
    <p:sldId id="341" r:id="rId17"/>
    <p:sldId id="344" r:id="rId18"/>
    <p:sldId id="264" r:id="rId19"/>
    <p:sldId id="339" r:id="rId20"/>
    <p:sldId id="340" r:id="rId21"/>
    <p:sldId id="305" r:id="rId22"/>
    <p:sldId id="342" r:id="rId23"/>
    <p:sldId id="343" r:id="rId24"/>
    <p:sldId id="321" r:id="rId25"/>
    <p:sldId id="345" r:id="rId26"/>
  </p:sldIdLst>
  <p:sldSz cx="9144000" cy="6858000" type="screen4x3"/>
  <p:notesSz cx="9866313" cy="67357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2" userDrawn="1">
          <p15:clr>
            <a:srgbClr val="A4A3A4"/>
          </p15:clr>
        </p15:guide>
        <p15:guide id="2" pos="31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902" autoAdjust="0"/>
  </p:normalViewPr>
  <p:slideViewPr>
    <p:cSldViewPr snapToGrid="0" snapToObjects="1">
      <p:cViewPr varScale="1">
        <p:scale>
          <a:sx n="110" d="100"/>
          <a:sy n="110" d="100"/>
        </p:scale>
        <p:origin x="12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86" y="96"/>
      </p:cViewPr>
      <p:guideLst>
        <p:guide orient="horz" pos="2122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Sanderson" userId="S::csanderson@baptist.org.uk::4b798a71-5192-445e-b50d-01959d31bbf6" providerId="AD" clId="Web-{B3D4BFBB-D27F-4E99-89B4-CF1EB8F8507F}"/>
    <pc:docChg chg="modSld">
      <pc:chgData name="Caroline Sanderson" userId="S::csanderson@baptist.org.uk::4b798a71-5192-445e-b50d-01959d31bbf6" providerId="AD" clId="Web-{B3D4BFBB-D27F-4E99-89B4-CF1EB8F8507F}" dt="2018-03-25T22:17:19.683" v="266"/>
      <pc:docMkLst>
        <pc:docMk/>
      </pc:docMkLst>
      <pc:sldChg chg="modSp">
        <pc:chgData name="Caroline Sanderson" userId="S::csanderson@baptist.org.uk::4b798a71-5192-445e-b50d-01959d31bbf6" providerId="AD" clId="Web-{B3D4BFBB-D27F-4E99-89B4-CF1EB8F8507F}" dt="2018-03-25T22:06:55.872" v="190"/>
        <pc:sldMkLst>
          <pc:docMk/>
          <pc:sldMk cId="0" sldId="262"/>
        </pc:sldMkLst>
        <pc:spChg chg="mod">
          <ac:chgData name="Caroline Sanderson" userId="S::csanderson@baptist.org.uk::4b798a71-5192-445e-b50d-01959d31bbf6" providerId="AD" clId="Web-{B3D4BFBB-D27F-4E99-89B4-CF1EB8F8507F}" dt="2018-03-25T22:06:55.872" v="190"/>
          <ac:spMkLst>
            <pc:docMk/>
            <pc:sldMk cId="0" sldId="262"/>
            <ac:spMk id="4" creationId="{170C83E2-B97C-4383-B942-B24FA8D2FD09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07:40.764" v="191"/>
        <pc:sldMkLst>
          <pc:docMk/>
          <pc:sldMk cId="0" sldId="264"/>
        </pc:sldMkLst>
        <pc:spChg chg="mod">
          <ac:chgData name="Caroline Sanderson" userId="S::csanderson@baptist.org.uk::4b798a71-5192-445e-b50d-01959d31bbf6" providerId="AD" clId="Web-{B3D4BFBB-D27F-4E99-89B4-CF1EB8F8507F}" dt="2018-03-25T22:07:40.764" v="191"/>
          <ac:spMkLst>
            <pc:docMk/>
            <pc:sldMk cId="0" sldId="264"/>
            <ac:spMk id="2" creationId="{2A93123A-58C0-453A-A131-05A90B9C375D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5:15.926" v="239"/>
        <pc:sldMkLst>
          <pc:docMk/>
          <pc:sldMk cId="0" sldId="305"/>
        </pc:sldMkLst>
        <pc:spChg chg="mod">
          <ac:chgData name="Caroline Sanderson" userId="S::csanderson@baptist.org.uk::4b798a71-5192-445e-b50d-01959d31bbf6" providerId="AD" clId="Web-{B3D4BFBB-D27F-4E99-89B4-CF1EB8F8507F}" dt="2018-03-25T22:15:15.926" v="239"/>
          <ac:spMkLst>
            <pc:docMk/>
            <pc:sldMk cId="0" sldId="305"/>
            <ac:spMk id="3" creationId="{243E5CFF-78BA-4EE3-96A9-A394D457140B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7:08.120" v="262"/>
        <pc:sldMkLst>
          <pc:docMk/>
          <pc:sldMk cId="0" sldId="321"/>
        </pc:sldMkLst>
        <pc:spChg chg="mod">
          <ac:chgData name="Caroline Sanderson" userId="S::csanderson@baptist.org.uk::4b798a71-5192-445e-b50d-01959d31bbf6" providerId="AD" clId="Web-{B3D4BFBB-D27F-4E99-89B4-CF1EB8F8507F}" dt="2018-03-25T22:16:47.431" v="259"/>
          <ac:spMkLst>
            <pc:docMk/>
            <pc:sldMk cId="0" sldId="321"/>
            <ac:spMk id="2" creationId="{B6BFC18A-FA5B-4B22-88B1-29480CB1B17D}"/>
          </ac:spMkLst>
        </pc:spChg>
        <pc:spChg chg="mod">
          <ac:chgData name="Caroline Sanderson" userId="S::csanderson@baptist.org.uk::4b798a71-5192-445e-b50d-01959d31bbf6" providerId="AD" clId="Web-{B3D4BFBB-D27F-4E99-89B4-CF1EB8F8507F}" dt="2018-03-25T22:17:08.120" v="262"/>
          <ac:spMkLst>
            <pc:docMk/>
            <pc:sldMk cId="0" sldId="321"/>
            <ac:spMk id="3" creationId="{14803D2D-204F-43FC-A79D-0DA38BACB958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2:01.634" v="211"/>
        <pc:sldMkLst>
          <pc:docMk/>
          <pc:sldMk cId="1468913210" sldId="330"/>
        </pc:sldMkLst>
        <pc:spChg chg="mod">
          <ac:chgData name="Caroline Sanderson" userId="S::csanderson@baptist.org.uk::4b798a71-5192-445e-b50d-01959d31bbf6" providerId="AD" clId="Web-{B3D4BFBB-D27F-4E99-89B4-CF1EB8F8507F}" dt="2018-03-25T22:12:01.634" v="211"/>
          <ac:spMkLst>
            <pc:docMk/>
            <pc:sldMk cId="1468913210" sldId="330"/>
            <ac:spMk id="3" creationId="{C65F34A1-D83B-4ECD-A4AC-813E3E4440E8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2:28.385" v="217"/>
        <pc:sldMkLst>
          <pc:docMk/>
          <pc:sldMk cId="4002498763" sldId="331"/>
        </pc:sldMkLst>
        <pc:spChg chg="mod">
          <ac:chgData name="Caroline Sanderson" userId="S::csanderson@baptist.org.uk::4b798a71-5192-445e-b50d-01959d31bbf6" providerId="AD" clId="Web-{B3D4BFBB-D27F-4E99-89B4-CF1EB8F8507F}" dt="2018-03-25T22:12:28.385" v="217"/>
          <ac:spMkLst>
            <pc:docMk/>
            <pc:sldMk cId="4002498763" sldId="331"/>
            <ac:spMk id="3" creationId="{3C687CD4-FBC3-4CF9-969E-13C99F370CFC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3:00.371" v="223"/>
        <pc:sldMkLst>
          <pc:docMk/>
          <pc:sldMk cId="3264147563" sldId="332"/>
        </pc:sldMkLst>
        <pc:spChg chg="mod">
          <ac:chgData name="Caroline Sanderson" userId="S::csanderson@baptist.org.uk::4b798a71-5192-445e-b50d-01959d31bbf6" providerId="AD" clId="Web-{B3D4BFBB-D27F-4E99-89B4-CF1EB8F8507F}" dt="2018-03-25T22:13:00.371" v="223"/>
          <ac:spMkLst>
            <pc:docMk/>
            <pc:sldMk cId="3264147563" sldId="332"/>
            <ac:spMk id="3" creationId="{61A001A7-896E-44A3-9FF1-91EB5AD0758D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0:04.034" v="205"/>
        <pc:sldMkLst>
          <pc:docMk/>
          <pc:sldMk cId="138570644" sldId="334"/>
        </pc:sldMkLst>
        <pc:spChg chg="mod">
          <ac:chgData name="Caroline Sanderson" userId="S::csanderson@baptist.org.uk::4b798a71-5192-445e-b50d-01959d31bbf6" providerId="AD" clId="Web-{B3D4BFBB-D27F-4E99-89B4-CF1EB8F8507F}" dt="2018-03-25T22:10:04.034" v="205"/>
          <ac:spMkLst>
            <pc:docMk/>
            <pc:sldMk cId="138570644" sldId="334"/>
            <ac:spMk id="5" creationId="{DC51628E-5D50-49FE-9709-77429C42D3F4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3:16.324" v="224"/>
        <pc:sldMkLst>
          <pc:docMk/>
          <pc:sldMk cId="246483227" sldId="335"/>
        </pc:sldMkLst>
        <pc:spChg chg="mod">
          <ac:chgData name="Caroline Sanderson" userId="S::csanderson@baptist.org.uk::4b798a71-5192-445e-b50d-01959d31bbf6" providerId="AD" clId="Web-{B3D4BFBB-D27F-4E99-89B4-CF1EB8F8507F}" dt="2018-03-25T22:13:16.324" v="224"/>
          <ac:spMkLst>
            <pc:docMk/>
            <pc:sldMk cId="246483227" sldId="335"/>
            <ac:spMk id="3" creationId="{CEC1A6A6-4ED1-424D-B6DD-49FAA4953F62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3:49.828" v="230"/>
        <pc:sldMkLst>
          <pc:docMk/>
          <pc:sldMk cId="828457483" sldId="336"/>
        </pc:sldMkLst>
        <pc:spChg chg="mod">
          <ac:chgData name="Caroline Sanderson" userId="S::csanderson@baptist.org.uk::4b798a71-5192-445e-b50d-01959d31bbf6" providerId="AD" clId="Web-{B3D4BFBB-D27F-4E99-89B4-CF1EB8F8507F}" dt="2018-03-25T22:13:49.828" v="230"/>
          <ac:spMkLst>
            <pc:docMk/>
            <pc:sldMk cId="828457483" sldId="336"/>
            <ac:spMk id="4" creationId="{E3E61610-2E96-4849-B901-31ADE620D9CD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09:16.298" v="198"/>
        <pc:sldMkLst>
          <pc:docMk/>
          <pc:sldMk cId="4164541311" sldId="339"/>
        </pc:sldMkLst>
        <pc:spChg chg="mod">
          <ac:chgData name="Caroline Sanderson" userId="S::csanderson@baptist.org.uk::4b798a71-5192-445e-b50d-01959d31bbf6" providerId="AD" clId="Web-{B3D4BFBB-D27F-4E99-89B4-CF1EB8F8507F}" dt="2018-03-25T22:09:16.298" v="198"/>
          <ac:spMkLst>
            <pc:docMk/>
            <pc:sldMk cId="4164541311" sldId="339"/>
            <ac:spMk id="2" creationId="{2A93123A-58C0-453A-A131-05A90B9C375D}"/>
          </ac:spMkLst>
        </pc:spChg>
        <pc:picChg chg="mod">
          <ac:chgData name="Caroline Sanderson" userId="S::csanderson@baptist.org.uk::4b798a71-5192-445e-b50d-01959d31bbf6" providerId="AD" clId="Web-{B3D4BFBB-D27F-4E99-89B4-CF1EB8F8507F}" dt="2018-03-25T22:07:52.233" v="192"/>
          <ac:picMkLst>
            <pc:docMk/>
            <pc:sldMk cId="4164541311" sldId="339"/>
            <ac:picMk id="1026" creationId="{EC18CD9E-58B5-424B-AC9B-4CF2BB416285}"/>
          </ac:picMkLst>
        </pc:picChg>
      </pc:sldChg>
      <pc:sldChg chg="modSp">
        <pc:chgData name="Caroline Sanderson" userId="S::csanderson@baptist.org.uk::4b798a71-5192-445e-b50d-01959d31bbf6" providerId="AD" clId="Web-{B3D4BFBB-D27F-4E99-89B4-CF1EB8F8507F}" dt="2018-03-25T22:14:42.096" v="234"/>
        <pc:sldMkLst>
          <pc:docMk/>
          <pc:sldMk cId="763067921" sldId="340"/>
        </pc:sldMkLst>
        <pc:spChg chg="mod">
          <ac:chgData name="Caroline Sanderson" userId="S::csanderson@baptist.org.uk::4b798a71-5192-445e-b50d-01959d31bbf6" providerId="AD" clId="Web-{B3D4BFBB-D27F-4E99-89B4-CF1EB8F8507F}" dt="2018-03-25T22:14:42.096" v="234"/>
          <ac:spMkLst>
            <pc:docMk/>
            <pc:sldMk cId="763067921" sldId="340"/>
            <ac:spMk id="2" creationId="{2A93123A-58C0-453A-A131-05A90B9C375D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05:27.352" v="167"/>
        <pc:sldMkLst>
          <pc:docMk/>
          <pc:sldMk cId="569671868" sldId="341"/>
        </pc:sldMkLst>
        <pc:spChg chg="mod">
          <ac:chgData name="Caroline Sanderson" userId="S::csanderson@baptist.org.uk::4b798a71-5192-445e-b50d-01959d31bbf6" providerId="AD" clId="Web-{B3D4BFBB-D27F-4E99-89B4-CF1EB8F8507F}" dt="2018-03-25T22:05:14.227" v="165"/>
          <ac:spMkLst>
            <pc:docMk/>
            <pc:sldMk cId="569671868" sldId="341"/>
            <ac:spMk id="3" creationId="{45671A2F-6C5D-46FB-A19D-EC84390EBF6A}"/>
          </ac:spMkLst>
        </pc:spChg>
        <pc:picChg chg="mod">
          <ac:chgData name="Caroline Sanderson" userId="S::csanderson@baptist.org.uk::4b798a71-5192-445e-b50d-01959d31bbf6" providerId="AD" clId="Web-{B3D4BFBB-D27F-4E99-89B4-CF1EB8F8507F}" dt="2018-03-25T22:05:27.352" v="167"/>
          <ac:picMkLst>
            <pc:docMk/>
            <pc:sldMk cId="569671868" sldId="341"/>
            <ac:picMk id="24579" creationId="{4E0204FD-74DD-42BA-95E1-5940AEC57A04}"/>
          </ac:picMkLst>
        </pc:picChg>
      </pc:sldChg>
      <pc:sldChg chg="modSp">
        <pc:chgData name="Caroline Sanderson" userId="S::csanderson@baptist.org.uk::4b798a71-5192-445e-b50d-01959d31bbf6" providerId="AD" clId="Web-{B3D4BFBB-D27F-4E99-89B4-CF1EB8F8507F}" dt="2018-03-25T22:15:33.426" v="241"/>
        <pc:sldMkLst>
          <pc:docMk/>
          <pc:sldMk cId="1856122960" sldId="342"/>
        </pc:sldMkLst>
        <pc:spChg chg="mod">
          <ac:chgData name="Caroline Sanderson" userId="S::csanderson@baptist.org.uk::4b798a71-5192-445e-b50d-01959d31bbf6" providerId="AD" clId="Web-{B3D4BFBB-D27F-4E99-89B4-CF1EB8F8507F}" dt="2018-03-25T22:15:33.426" v="241"/>
          <ac:spMkLst>
            <pc:docMk/>
            <pc:sldMk cId="1856122960" sldId="342"/>
            <ac:spMk id="3" creationId="{243E5CFF-78BA-4EE3-96A9-A394D457140B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5:53.489" v="245"/>
        <pc:sldMkLst>
          <pc:docMk/>
          <pc:sldMk cId="3540281720" sldId="343"/>
        </pc:sldMkLst>
        <pc:spChg chg="mod">
          <ac:chgData name="Caroline Sanderson" userId="S::csanderson@baptist.org.uk::4b798a71-5192-445e-b50d-01959d31bbf6" providerId="AD" clId="Web-{B3D4BFBB-D27F-4E99-89B4-CF1EB8F8507F}" dt="2018-03-25T22:15:53.489" v="245"/>
          <ac:spMkLst>
            <pc:docMk/>
            <pc:sldMk cId="3540281720" sldId="343"/>
            <ac:spMk id="3" creationId="{243E5CFF-78BA-4EE3-96A9-A394D457140B}"/>
          </ac:spMkLst>
        </pc:spChg>
      </pc:sldChg>
      <pc:sldChg chg="modSp">
        <pc:chgData name="Caroline Sanderson" userId="S::csanderson@baptist.org.uk::4b798a71-5192-445e-b50d-01959d31bbf6" providerId="AD" clId="Web-{B3D4BFBB-D27F-4E99-89B4-CF1EB8F8507F}" dt="2018-03-25T22:14:16.002" v="231"/>
        <pc:sldMkLst>
          <pc:docMk/>
          <pc:sldMk cId="1931429364" sldId="344"/>
        </pc:sldMkLst>
        <pc:spChg chg="mod">
          <ac:chgData name="Caroline Sanderson" userId="S::csanderson@baptist.org.uk::4b798a71-5192-445e-b50d-01959d31bbf6" providerId="AD" clId="Web-{B3D4BFBB-D27F-4E99-89B4-CF1EB8F8507F}" dt="2018-03-25T21:58:27.991" v="7"/>
          <ac:spMkLst>
            <pc:docMk/>
            <pc:sldMk cId="1931429364" sldId="344"/>
            <ac:spMk id="2" creationId="{18EE6062-6472-429B-9A22-30EE775DC78F}"/>
          </ac:spMkLst>
        </pc:spChg>
        <pc:spChg chg="mod">
          <ac:chgData name="Caroline Sanderson" userId="S::csanderson@baptist.org.uk::4b798a71-5192-445e-b50d-01959d31bbf6" providerId="AD" clId="Web-{B3D4BFBB-D27F-4E99-89B4-CF1EB8F8507F}" dt="2018-03-25T22:14:16.002" v="231"/>
          <ac:spMkLst>
            <pc:docMk/>
            <pc:sldMk cId="1931429364" sldId="344"/>
            <ac:spMk id="7" creationId="{D5C17584-B602-423A-A92A-6788F74DFCAA}"/>
          </ac:spMkLst>
        </pc:spChg>
        <pc:picChg chg="mod">
          <ac:chgData name="Caroline Sanderson" userId="S::csanderson@baptist.org.uk::4b798a71-5192-445e-b50d-01959d31bbf6" providerId="AD" clId="Web-{B3D4BFBB-D27F-4E99-89B4-CF1EB8F8507F}" dt="2018-03-25T22:00:52.260" v="76"/>
          <ac:picMkLst>
            <pc:docMk/>
            <pc:sldMk cId="1931429364" sldId="344"/>
            <ac:picMk id="3" creationId="{480510C0-6148-4080-9F3B-80BFF8957D7E}"/>
          </ac:picMkLst>
        </pc:picChg>
      </pc:sldChg>
      <pc:sldChg chg="modSp">
        <pc:chgData name="Caroline Sanderson" userId="S::csanderson@baptist.org.uk::4b798a71-5192-445e-b50d-01959d31bbf6" providerId="AD" clId="Web-{B3D4BFBB-D27F-4E99-89B4-CF1EB8F8507F}" dt="2018-03-25T22:17:18.761" v="264"/>
        <pc:sldMkLst>
          <pc:docMk/>
          <pc:sldMk cId="312807097" sldId="345"/>
        </pc:sldMkLst>
        <pc:spChg chg="mod">
          <ac:chgData name="Caroline Sanderson" userId="S::csanderson@baptist.org.uk::4b798a71-5192-445e-b50d-01959d31bbf6" providerId="AD" clId="Web-{B3D4BFBB-D27F-4E99-89B4-CF1EB8F8507F}" dt="2018-03-25T22:17:18.761" v="264"/>
          <ac:spMkLst>
            <pc:docMk/>
            <pc:sldMk cId="312807097" sldId="345"/>
            <ac:spMk id="3" creationId="{CEC1A6A6-4ED1-424D-B6DD-49FAA4953F62}"/>
          </ac:spMkLst>
        </pc:spChg>
      </pc:sldChg>
    </pc:docChg>
  </pc:docChgLst>
  <pc:docChgLst>
    <pc:chgData name="Caroline Sanderson" userId="S::csanderson@baptist.org.uk::4b798a71-5192-445e-b50d-01959d31bbf6" providerId="AD" clId="Web-{15B53E65-B2FA-497D-A1F5-53D0D459890B}"/>
    <pc:docChg chg="modSld">
      <pc:chgData name="Caroline Sanderson" userId="S::csanderson@baptist.org.uk::4b798a71-5192-445e-b50d-01959d31bbf6" providerId="AD" clId="Web-{15B53E65-B2FA-497D-A1F5-53D0D459890B}" dt="2018-03-25T22:25:47.325" v="4"/>
      <pc:docMkLst>
        <pc:docMk/>
      </pc:docMkLst>
      <pc:sldChg chg="modSp">
        <pc:chgData name="Caroline Sanderson" userId="S::csanderson@baptist.org.uk::4b798a71-5192-445e-b50d-01959d31bbf6" providerId="AD" clId="Web-{15B53E65-B2FA-497D-A1F5-53D0D459890B}" dt="2018-03-25T22:24:07.718" v="0"/>
        <pc:sldMkLst>
          <pc:docMk/>
          <pc:sldMk cId="887456663" sldId="329"/>
        </pc:sldMkLst>
        <pc:picChg chg="mod">
          <ac:chgData name="Caroline Sanderson" userId="S::csanderson@baptist.org.uk::4b798a71-5192-445e-b50d-01959d31bbf6" providerId="AD" clId="Web-{15B53E65-B2FA-497D-A1F5-53D0D459890B}" dt="2018-03-25T22:24:07.718" v="0"/>
          <ac:picMkLst>
            <pc:docMk/>
            <pc:sldMk cId="887456663" sldId="329"/>
            <ac:picMk id="72708" creationId="{0A031908-EE19-4A80-8188-9D8459728BC4}"/>
          </ac:picMkLst>
        </pc:picChg>
      </pc:sldChg>
      <pc:sldChg chg="modSp addAnim modAnim">
        <pc:chgData name="Caroline Sanderson" userId="S::csanderson@baptist.org.uk::4b798a71-5192-445e-b50d-01959d31bbf6" providerId="AD" clId="Web-{15B53E65-B2FA-497D-A1F5-53D0D459890B}" dt="2018-03-25T22:24:34.030" v="3"/>
        <pc:sldMkLst>
          <pc:docMk/>
          <pc:sldMk cId="3264147563" sldId="332"/>
        </pc:sldMkLst>
        <pc:spChg chg="mod">
          <ac:chgData name="Caroline Sanderson" userId="S::csanderson@baptist.org.uk::4b798a71-5192-445e-b50d-01959d31bbf6" providerId="AD" clId="Web-{15B53E65-B2FA-497D-A1F5-53D0D459890B}" dt="2018-03-25T22:24:34.030" v="3"/>
          <ac:spMkLst>
            <pc:docMk/>
            <pc:sldMk cId="3264147563" sldId="332"/>
            <ac:spMk id="3" creationId="{61A001A7-896E-44A3-9FF1-91EB5AD0758D}"/>
          </ac:spMkLst>
        </pc:spChg>
      </pc:sldChg>
    </pc:docChg>
  </pc:docChgLst>
  <pc:docChgLst>
    <pc:chgData name="Caroline Sanderson" userId="S::csanderson@baptist.org.uk::4b798a71-5192-445e-b50d-01959d31bbf6" providerId="AD" clId="Web-{CD24740C-EC77-464D-AC00-94CD44B39038}"/>
    <pc:docChg chg="addSld delSld modSld">
      <pc:chgData name="Caroline Sanderson" userId="S::csanderson@baptist.org.uk::4b798a71-5192-445e-b50d-01959d31bbf6" providerId="AD" clId="Web-{CD24740C-EC77-464D-AC00-94CD44B39038}" dt="2018-03-25T21:54:23.729" v="319"/>
      <pc:docMkLst>
        <pc:docMk/>
      </pc:docMkLst>
      <pc:sldChg chg="addSp delSp modSp">
        <pc:chgData name="Caroline Sanderson" userId="S::csanderson@baptist.org.uk::4b798a71-5192-445e-b50d-01959d31bbf6" providerId="AD" clId="Web-{CD24740C-EC77-464D-AC00-94CD44B39038}" dt="2018-03-25T21:43:08.573" v="137"/>
        <pc:sldMkLst>
          <pc:docMk/>
          <pc:sldMk cId="0" sldId="262"/>
        </pc:sldMkLst>
        <pc:spChg chg="mod">
          <ac:chgData name="Caroline Sanderson" userId="S::csanderson@baptist.org.uk::4b798a71-5192-445e-b50d-01959d31bbf6" providerId="AD" clId="Web-{CD24740C-EC77-464D-AC00-94CD44B39038}" dt="2018-03-25T21:39:08.157" v="102"/>
          <ac:spMkLst>
            <pc:docMk/>
            <pc:sldMk cId="0" sldId="262"/>
            <ac:spMk id="2" creationId="{59C28CB8-9128-4037-A25C-2A38C1A038AC}"/>
          </ac:spMkLst>
        </pc:spChg>
        <pc:spChg chg="add del">
          <ac:chgData name="Caroline Sanderson" userId="S::csanderson@baptist.org.uk::4b798a71-5192-445e-b50d-01959d31bbf6" providerId="AD" clId="Web-{CD24740C-EC77-464D-AC00-94CD44B39038}" dt="2018-03-25T21:37:05.121" v="61"/>
          <ac:spMkLst>
            <pc:docMk/>
            <pc:sldMk cId="0" sldId="262"/>
            <ac:spMk id="3" creationId="{46262CD7-B7DC-47B6-A2E8-3DC182B523CA}"/>
          </ac:spMkLst>
        </pc:spChg>
        <pc:spChg chg="add mod">
          <ac:chgData name="Caroline Sanderson" userId="S::csanderson@baptist.org.uk::4b798a71-5192-445e-b50d-01959d31bbf6" providerId="AD" clId="Web-{CD24740C-EC77-464D-AC00-94CD44B39038}" dt="2018-03-25T21:42:41.744" v="134"/>
          <ac:spMkLst>
            <pc:docMk/>
            <pc:sldMk cId="0" sldId="262"/>
            <ac:spMk id="4" creationId="{170C83E2-B97C-4383-B942-B24FA8D2FD09}"/>
          </ac:spMkLst>
        </pc:spChg>
        <pc:spChg chg="mod">
          <ac:chgData name="Caroline Sanderson" userId="S::csanderson@baptist.org.uk::4b798a71-5192-445e-b50d-01959d31bbf6" providerId="AD" clId="Web-{CD24740C-EC77-464D-AC00-94CD44B39038}" dt="2018-03-25T21:39:20.548" v="104"/>
          <ac:spMkLst>
            <pc:docMk/>
            <pc:sldMk cId="0" sldId="262"/>
            <ac:spMk id="5" creationId="{7448D971-42D8-40E0-8D57-C5567908E040}"/>
          </ac:spMkLst>
        </pc:spChg>
        <pc:spChg chg="add del mod">
          <ac:chgData name="Caroline Sanderson" userId="S::csanderson@baptist.org.uk::4b798a71-5192-445e-b50d-01959d31bbf6" providerId="AD" clId="Web-{CD24740C-EC77-464D-AC00-94CD44B39038}" dt="2018-03-25T21:41:05.458" v="117"/>
          <ac:spMkLst>
            <pc:docMk/>
            <pc:sldMk cId="0" sldId="262"/>
            <ac:spMk id="24578" creationId="{ABA58B8B-3482-4C89-91E2-C9ED24C4FB34}"/>
          </ac:spMkLst>
        </pc:spChg>
        <pc:picChg chg="add del">
          <ac:chgData name="Caroline Sanderson" userId="S::csanderson@baptist.org.uk::4b798a71-5192-445e-b50d-01959d31bbf6" providerId="AD" clId="Web-{CD24740C-EC77-464D-AC00-94CD44B39038}" dt="2018-03-25T21:37:32.544" v="66"/>
          <ac:picMkLst>
            <pc:docMk/>
            <pc:sldMk cId="0" sldId="262"/>
            <ac:picMk id="6" creationId="{B7366694-F83F-40EB-929A-CF3A2C925CC8}"/>
          </ac:picMkLst>
        </pc:picChg>
        <pc:picChg chg="mod">
          <ac:chgData name="Caroline Sanderson" userId="S::csanderson@baptist.org.uk::4b798a71-5192-445e-b50d-01959d31bbf6" providerId="AD" clId="Web-{CD24740C-EC77-464D-AC00-94CD44B39038}" dt="2018-03-25T21:43:08.573" v="137"/>
          <ac:picMkLst>
            <pc:docMk/>
            <pc:sldMk cId="0" sldId="262"/>
            <ac:picMk id="24579" creationId="{4E0204FD-74DD-42BA-95E1-5940AEC57A04}"/>
          </ac:picMkLst>
        </pc:picChg>
      </pc:sldChg>
      <pc:sldChg chg="modSp">
        <pc:chgData name="Caroline Sanderson" userId="S::csanderson@baptist.org.uk::4b798a71-5192-445e-b50d-01959d31bbf6" providerId="AD" clId="Web-{CD24740C-EC77-464D-AC00-94CD44B39038}" dt="2018-03-25T21:30:42.166" v="0"/>
        <pc:sldMkLst>
          <pc:docMk/>
          <pc:sldMk cId="4002498763" sldId="331"/>
        </pc:sldMkLst>
        <pc:spChg chg="mod">
          <ac:chgData name="Caroline Sanderson" userId="S::csanderson@baptist.org.uk::4b798a71-5192-445e-b50d-01959d31bbf6" providerId="AD" clId="Web-{CD24740C-EC77-464D-AC00-94CD44B39038}" dt="2018-03-25T21:30:42.166" v="0"/>
          <ac:spMkLst>
            <pc:docMk/>
            <pc:sldMk cId="4002498763" sldId="331"/>
            <ac:spMk id="3" creationId="{3C687CD4-FBC3-4CF9-969E-13C99F370CFC}"/>
          </ac:spMkLst>
        </pc:spChg>
      </pc:sldChg>
      <pc:sldChg chg="modSp">
        <pc:chgData name="Caroline Sanderson" userId="S::csanderson@baptist.org.uk::4b798a71-5192-445e-b50d-01959d31bbf6" providerId="AD" clId="Web-{CD24740C-EC77-464D-AC00-94CD44B39038}" dt="2018-03-25T21:31:28.933" v="14"/>
        <pc:sldMkLst>
          <pc:docMk/>
          <pc:sldMk cId="138570644" sldId="334"/>
        </pc:sldMkLst>
        <pc:spChg chg="mod">
          <ac:chgData name="Caroline Sanderson" userId="S::csanderson@baptist.org.uk::4b798a71-5192-445e-b50d-01959d31bbf6" providerId="AD" clId="Web-{CD24740C-EC77-464D-AC00-94CD44B39038}" dt="2018-03-25T21:31:28.933" v="14"/>
          <ac:spMkLst>
            <pc:docMk/>
            <pc:sldMk cId="138570644" sldId="334"/>
            <ac:spMk id="5" creationId="{DC51628E-5D50-49FE-9709-77429C42D3F4}"/>
          </ac:spMkLst>
        </pc:spChg>
      </pc:sldChg>
      <pc:sldChg chg="modSp">
        <pc:chgData name="Caroline Sanderson" userId="S::csanderson@baptist.org.uk::4b798a71-5192-445e-b50d-01959d31bbf6" providerId="AD" clId="Web-{CD24740C-EC77-464D-AC00-94CD44B39038}" dt="2018-03-25T21:33:00.754" v="38"/>
        <pc:sldMkLst>
          <pc:docMk/>
          <pc:sldMk cId="828457483" sldId="336"/>
        </pc:sldMkLst>
        <pc:spChg chg="mod">
          <ac:chgData name="Caroline Sanderson" userId="S::csanderson@baptist.org.uk::4b798a71-5192-445e-b50d-01959d31bbf6" providerId="AD" clId="Web-{CD24740C-EC77-464D-AC00-94CD44B39038}" dt="2018-03-25T21:33:00.754" v="38"/>
          <ac:spMkLst>
            <pc:docMk/>
            <pc:sldMk cId="828457483" sldId="336"/>
            <ac:spMk id="4" creationId="{E3E61610-2E96-4849-B901-31ADE620D9CD}"/>
          </ac:spMkLst>
        </pc:spChg>
      </pc:sldChg>
      <pc:sldChg chg="addSp delSp modSp">
        <pc:chgData name="Caroline Sanderson" userId="S::csanderson@baptist.org.uk::4b798a71-5192-445e-b50d-01959d31bbf6" providerId="AD" clId="Web-{CD24740C-EC77-464D-AC00-94CD44B39038}" dt="2018-03-25T21:44:43.735" v="166"/>
        <pc:sldMkLst>
          <pc:docMk/>
          <pc:sldMk cId="569671868" sldId="341"/>
        </pc:sldMkLst>
        <pc:spChg chg="add mod">
          <ac:chgData name="Caroline Sanderson" userId="S::csanderson@baptist.org.uk::4b798a71-5192-445e-b50d-01959d31bbf6" providerId="AD" clId="Web-{CD24740C-EC77-464D-AC00-94CD44B39038}" dt="2018-03-25T21:44:43.735" v="166"/>
          <ac:spMkLst>
            <pc:docMk/>
            <pc:sldMk cId="569671868" sldId="341"/>
            <ac:spMk id="3" creationId="{45671A2F-6C5D-46FB-A19D-EC84390EBF6A}"/>
          </ac:spMkLst>
        </pc:spChg>
        <pc:spChg chg="add del mod">
          <ac:chgData name="Caroline Sanderson" userId="S::csanderson@baptist.org.uk::4b798a71-5192-445e-b50d-01959d31bbf6" providerId="AD" clId="Web-{CD24740C-EC77-464D-AC00-94CD44B39038}" dt="2018-03-25T21:44:00.200" v="144"/>
          <ac:spMkLst>
            <pc:docMk/>
            <pc:sldMk cId="569671868" sldId="341"/>
            <ac:spMk id="24578" creationId="{ABA58B8B-3482-4C89-91E2-C9ED24C4FB34}"/>
          </ac:spMkLst>
        </pc:spChg>
      </pc:sldChg>
      <pc:sldChg chg="addSp delSp modSp">
        <pc:chgData name="Caroline Sanderson" userId="S::csanderson@baptist.org.uk::4b798a71-5192-445e-b50d-01959d31bbf6" providerId="AD" clId="Web-{CD24740C-EC77-464D-AC00-94CD44B39038}" dt="2018-03-25T21:54:23.729" v="318"/>
        <pc:sldMkLst>
          <pc:docMk/>
          <pc:sldMk cId="1931429364" sldId="344"/>
        </pc:sldMkLst>
        <pc:spChg chg="add mod">
          <ac:chgData name="Caroline Sanderson" userId="S::csanderson@baptist.org.uk::4b798a71-5192-445e-b50d-01959d31bbf6" providerId="AD" clId="Web-{CD24740C-EC77-464D-AC00-94CD44B39038}" dt="2018-03-25T21:45:41.550" v="206"/>
          <ac:spMkLst>
            <pc:docMk/>
            <pc:sldMk cId="1931429364" sldId="344"/>
            <ac:spMk id="2" creationId="{18EE6062-6472-429B-9A22-30EE775DC78F}"/>
          </ac:spMkLst>
        </pc:spChg>
        <pc:spChg chg="add del">
          <ac:chgData name="Caroline Sanderson" userId="S::csanderson@baptist.org.uk::4b798a71-5192-445e-b50d-01959d31bbf6" providerId="AD" clId="Web-{CD24740C-EC77-464D-AC00-94CD44B39038}" dt="2018-03-25T21:46:40.584" v="211"/>
          <ac:spMkLst>
            <pc:docMk/>
            <pc:sldMk cId="1931429364" sldId="344"/>
            <ac:spMk id="5" creationId="{2FF1A01C-5304-4100-A219-B4E8AFA81F7F}"/>
          </ac:spMkLst>
        </pc:spChg>
        <pc:spChg chg="add mod">
          <ac:chgData name="Caroline Sanderson" userId="S::csanderson@baptist.org.uk::4b798a71-5192-445e-b50d-01959d31bbf6" providerId="AD" clId="Web-{CD24740C-EC77-464D-AC00-94CD44B39038}" dt="2018-03-25T21:54:23.729" v="318"/>
          <ac:spMkLst>
            <pc:docMk/>
            <pc:sldMk cId="1931429364" sldId="344"/>
            <ac:spMk id="7" creationId="{D5C17584-B602-423A-A92A-6788F74DFCAA}"/>
          </ac:spMkLst>
        </pc:spChg>
        <pc:spChg chg="del">
          <ac:chgData name="Caroline Sanderson" userId="S::csanderson@baptist.org.uk::4b798a71-5192-445e-b50d-01959d31bbf6" providerId="AD" clId="Web-{CD24740C-EC77-464D-AC00-94CD44B39038}" dt="2018-03-25T21:45:09.502" v="170"/>
          <ac:spMkLst>
            <pc:docMk/>
            <pc:sldMk cId="1931429364" sldId="344"/>
            <ac:spMk id="24578" creationId="{ABA58B8B-3482-4C89-91E2-C9ED24C4FB34}"/>
          </ac:spMkLst>
        </pc:spChg>
        <pc:picChg chg="mod">
          <ac:chgData name="Caroline Sanderson" userId="S::csanderson@baptist.org.uk::4b798a71-5192-445e-b50d-01959d31bbf6" providerId="AD" clId="Web-{CD24740C-EC77-464D-AC00-94CD44B39038}" dt="2018-03-25T21:45:59.144" v="209"/>
          <ac:picMkLst>
            <pc:docMk/>
            <pc:sldMk cId="1931429364" sldId="344"/>
            <ac:picMk id="3" creationId="{480510C0-6148-4080-9F3B-80BFF8957D7E}"/>
          </ac:picMkLst>
        </pc:picChg>
      </pc:sldChg>
      <pc:sldChg chg="add del replId">
        <pc:chgData name="Caroline Sanderson" userId="S::csanderson@baptist.org.uk::4b798a71-5192-445e-b50d-01959d31bbf6" providerId="AD" clId="Web-{CD24740C-EC77-464D-AC00-94CD44B39038}" dt="2018-03-25T21:43:47.449" v="140"/>
        <pc:sldMkLst>
          <pc:docMk/>
          <pc:sldMk cId="2728513931" sldId="3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8CB06-5FFC-427A-8469-D39FFC716D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BB74A-B8C6-4E94-9B19-707AEB4E7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pPr>
              <a:defRPr/>
            </a:pPr>
            <a:fld id="{9D0FFA89-C2FC-49C0-8F99-838925B52E33}" type="datetimeFigureOut">
              <a:rPr lang="en-GB"/>
              <a:pPr>
                <a:defRPr/>
              </a:pPr>
              <a:t>27/03/2018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9D314-3A6E-4BB8-94AF-62FB07811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052AE3-EA04-4DC0-AB56-D45C3DC28B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pPr>
              <a:defRPr/>
            </a:pPr>
            <a:fld id="{519BC395-6C64-4AF7-8126-8A9DE98D03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29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D45F5E-C2E9-439D-B8B6-E53A3D740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77303-D422-4A39-A529-921F9DE6CD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pPr>
              <a:defRPr/>
            </a:pPr>
            <a:fld id="{5637F29D-01D7-4CB1-964B-E5EB632068AE}" type="datetimeFigureOut">
              <a:rPr lang="en-GB"/>
              <a:pPr>
                <a:defRPr/>
              </a:pPr>
              <a:t>27/03/2018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5BB2B63-EF58-4BD6-B382-542AA92372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893C46A-A84D-44EF-B65D-C0AF32ECCA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5934" y="3199352"/>
            <a:ext cx="7894446" cy="3031364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5BABB-469A-46CB-9AB7-525FB20B21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FDC02-00D1-410D-A287-8A9F3CBE5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wrap="square" lIns="91426" tIns="45713" rIns="91426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6D11F9-230A-4E3B-BF46-F4E825A808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3481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B7900698-4A55-48F2-9077-7CD716AF94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1807F2A-855F-4068-AC03-9ECFC84BDA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40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82739F7-631F-4D6A-B5DD-B0ACF2FBCE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21FBD44-F0A1-43DE-A974-7F5C9E15EAC7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7954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295F7D8-3567-4062-B2C6-345CCB4F31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D3AE2F6-B210-47F1-9D75-1E86FE6B7E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A3BD9F9-41E0-4232-8DF9-A72F9DDDD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3475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87500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41525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ACCF8E6-4AFB-45A9-BBDD-DD717FA81417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3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295F7D8-3567-4062-B2C6-345CCB4F31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D3AE2F6-B210-47F1-9D75-1E86FE6B7E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A3BD9F9-41E0-4232-8DF9-A72F9DDDD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3475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87500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41525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ACCF8E6-4AFB-45A9-BBDD-DD717FA81417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057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2A678E43-F68A-4741-A655-3936124671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481E5124-3D16-42CF-BC1C-C612A92434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D746795-43A9-464A-880C-43EDF93F1C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3475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87500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41525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D8CDE1F-509F-4C69-A225-5CA7AD7D5502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11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255A719E-F464-4327-86C8-DCAFF04295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D8C5A410-B06B-4F59-A300-E71F3AEF630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8F74DBC-FC97-46D8-BAA2-81C3BC91F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B873F9-183A-4A85-B41C-3C2691D3CEFD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0531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BA47AA7-A2D1-46EF-8461-E9C6157872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6F58B8D-11F2-4477-854E-A7E446295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B9FD627-5EAC-48C8-9D23-0D2137005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5ECA146-A76D-4EAB-974B-CBFDFBF44B3C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895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BA47AA7-A2D1-46EF-8461-E9C6157872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6F58B8D-11F2-4477-854E-A7E446295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B9FD627-5EAC-48C8-9D23-0D2137005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5ECA146-A76D-4EAB-974B-CBFDFBF44B3C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686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BA47AA7-A2D1-46EF-8461-E9C6157872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56F58B8D-11F2-4477-854E-A7E446295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B9FD627-5EAC-48C8-9D23-0D2137005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5ECA146-A76D-4EAB-974B-CBFDFBF44B3C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1457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08DCD8-0989-44CA-B357-7DBC1D5E4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F0ADA32-A3B1-459B-9F9B-67AA70849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074E59D-EC1A-4475-9F46-9C33285A3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88289D9-55A7-47FF-8D19-20F0E8A494EE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15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08DCD8-0989-44CA-B357-7DBC1D5E4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F0ADA32-A3B1-459B-9F9B-67AA70849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074E59D-EC1A-4475-9F46-9C33285A3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88289D9-55A7-47FF-8D19-20F0E8A494EE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229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6F08DCD8-0989-44CA-B357-7DBC1D5E41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F0ADA32-A3B1-459B-9F9B-67AA708496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6074E59D-EC1A-4475-9F46-9C33285A3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88289D9-55A7-47FF-8D19-20F0E8A494EE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6328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F295F7D8-3567-4062-B2C6-345CCB4F31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2D3AE2F6-B210-47F1-9D75-1E86FE6B7E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A3BD9F9-41E0-4232-8DF9-A72F9DDDDC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33475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87500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41525" indent="-22542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ACCF8E6-4AFB-45A9-BBDD-DD717FA81417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09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33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FAB2E-6940-451C-AD21-CD1212ED98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1B59D64-4706-475C-ABCF-4D532896964B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36243-8DF9-4EFC-9615-2BB969E1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609AD-A3C2-494C-8964-7F002CB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2C623C7-0279-4AC6-BF25-B94F8435A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44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1C9C6-410A-439F-AFAB-066DB894AE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6C692A0-8386-456F-9521-8E41974A152E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EBB0C-1711-4D94-A9A3-6C6BA048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BB0E6-AF3C-4D1A-9338-EA2F745F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6FC4FB9-B659-488D-A44B-AA646C8BE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97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T logo 1-Colour-cmyk.jpg">
            <a:extLst>
              <a:ext uri="{FF2B5EF4-FFF2-40B4-BE49-F238E27FC236}">
                <a16:creationId xmlns:a16="http://schemas.microsoft.com/office/drawing/2014/main" id="{EDB531FD-5A3B-45E3-9FD4-8708253A9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6102350"/>
            <a:ext cx="20145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2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2DF82-2014-41B2-B5B0-D171169E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09E11BA-117D-4BCF-BF85-77513F523DC9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8186-585E-4F9A-9C08-35F55E2A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CC23-7611-4F52-8C56-59410B27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9D548F1-73B0-47BD-90D0-6B7467C57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661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2F0CF-5248-4BC1-809E-A20DC6D6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3BD390B-EB45-43E1-A505-F01F1AAC1EBF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FED91-C2E1-455C-B857-335EE1490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57C2D-1E6F-4762-94A3-CCF38072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ED70274-418D-4B28-A3AB-D1F6D02AA9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82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C12F3-2B78-4E54-8E9E-766DF9C8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DDD0A4D-2089-4A39-BD83-50C4E796D7CB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48C25F-FFA8-40FA-BD99-460D08544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C6833-D94E-48DE-80BA-1092C5943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90CB01AE-7C63-4A53-9858-A0CA0CB67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7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2559B4-7F4F-482C-9F1A-E262A5F3D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3528EB9-AEFD-4FEF-9B38-BFBC28F370EC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E05C7-419F-4A49-A347-91D3FBBCC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84BA-053E-4DEE-9FAA-504D9067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FB098C0-0649-4203-9EEA-CBF7E7CC0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47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3609E3-51D9-44F8-9D7B-3C42B764A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7623B40-99A3-43BE-BD62-02D31A861CE3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F6EDA3-D5CC-4E44-9C61-C8A2B1687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0BA66-D3E7-498D-A2BF-955C996A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2E54EC6-B730-4A60-A276-B89291CEC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998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081EB-3436-4377-8565-08D57A63ED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F4A3B41-ECDE-49C0-ADAB-D886E131A2DE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262B1-2852-420E-A749-DD130E08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39D1B-EE4E-4BB4-916E-E5869760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652151F-F140-4A4E-B3FF-B06894B05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4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18B82-C95C-4185-ACF5-75741E655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32BD444-B225-4CC8-9CB6-486D42798822}" type="datetimeFigureOut">
              <a:rPr lang="en-US"/>
              <a:pPr>
                <a:defRPr/>
              </a:pPr>
              <a:t>3/27/2018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07B76-3DDB-4491-8E65-328F7340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616A7-3F8B-41B3-BF44-54722EF5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97594A4-D65E-4565-B616-AE52B9770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73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ogetherSwirl_Upper.png">
            <a:extLst>
              <a:ext uri="{FF2B5EF4-FFF2-40B4-BE49-F238E27FC236}">
                <a16:creationId xmlns:a16="http://schemas.microsoft.com/office/drawing/2014/main" id="{3723564D-3741-4D28-9351-2DD59C3B15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7479"/>
          <a:stretch>
            <a:fillRect/>
          </a:stretch>
        </p:blipFill>
        <p:spPr bwMode="auto">
          <a:xfrm>
            <a:off x="0" y="0"/>
            <a:ext cx="91551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TogetherSwirl_Lower.png">
            <a:extLst>
              <a:ext uri="{FF2B5EF4-FFF2-40B4-BE49-F238E27FC236}">
                <a16:creationId xmlns:a16="http://schemas.microsoft.com/office/drawing/2014/main" id="{256E84C5-2DBD-4357-8CCB-F68663EB44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9738"/>
            <a:ext cx="91884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co.org.uk/for-organisations/registe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2423325JoiningOtherChurches">
            <a:extLst>
              <a:ext uri="{FF2B5EF4-FFF2-40B4-BE49-F238E27FC236}">
                <a16:creationId xmlns:a16="http://schemas.microsoft.com/office/drawing/2014/main" id="{63945DCF-56C6-4F10-9103-696EDC6B6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949325"/>
            <a:ext cx="53054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>
            <a:extLst>
              <a:ext uri="{FF2B5EF4-FFF2-40B4-BE49-F238E27FC236}">
                <a16:creationId xmlns:a16="http://schemas.microsoft.com/office/drawing/2014/main" id="{7BAA4DC0-BE3C-4DFE-8DB0-55311B699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t="7301" r="9891" b="9787"/>
          <a:stretch/>
        </p:blipFill>
        <p:spPr bwMode="auto">
          <a:xfrm>
            <a:off x="4816475" y="3554413"/>
            <a:ext cx="1802040" cy="154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>
            <a:extLst>
              <a:ext uri="{FF2B5EF4-FFF2-40B4-BE49-F238E27FC236}">
                <a16:creationId xmlns:a16="http://schemas.microsoft.com/office/drawing/2014/main" id="{AA9FAF78-2B62-4A3B-98A5-2521ED3F2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3" y="245427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sz="4800" b="1"/>
              <a:t>Data Protection and GDPR</a:t>
            </a:r>
          </a:p>
        </p:txBody>
      </p:sp>
      <p:pic>
        <p:nvPicPr>
          <p:cNvPr id="14341" name="Picture 6">
            <a:extLst>
              <a:ext uri="{FF2B5EF4-FFF2-40B4-BE49-F238E27FC236}">
                <a16:creationId xmlns:a16="http://schemas.microsoft.com/office/drawing/2014/main" id="{AFF6B4BE-E485-4D5F-B8B2-C668256EA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6940"/>
          <a:stretch>
            <a:fillRect/>
          </a:stretch>
        </p:blipFill>
        <p:spPr bwMode="auto">
          <a:xfrm>
            <a:off x="2613025" y="3554413"/>
            <a:ext cx="1697038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>
            <a:extLst>
              <a:ext uri="{FF2B5EF4-FFF2-40B4-BE49-F238E27FC236}">
                <a16:creationId xmlns:a16="http://schemas.microsoft.com/office/drawing/2014/main" id="{7B7BBD69-0D92-4A66-A673-757F6068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906" y="5184866"/>
            <a:ext cx="2073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GB" altLang="en-US" b="1" dirty="0"/>
              <a:t>Caroline Sanderson</a:t>
            </a:r>
          </a:p>
          <a:p>
            <a:pPr algn="ctr"/>
            <a:r>
              <a:rPr lang="en-GB" altLang="en-US" b="1" dirty="0"/>
              <a:t>Legal Services Manager</a:t>
            </a:r>
          </a:p>
        </p:txBody>
      </p:sp>
      <p:sp>
        <p:nvSpPr>
          <p:cNvPr id="14343" name="TextBox 4">
            <a:extLst>
              <a:ext uri="{FF2B5EF4-FFF2-40B4-BE49-F238E27FC236}">
                <a16:creationId xmlns:a16="http://schemas.microsoft.com/office/drawing/2014/main" id="{52FA0643-C750-44DE-BB40-F54BE85C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006" y="5200650"/>
            <a:ext cx="183751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en-US" b="1" dirty="0"/>
              <a:t>Rachel Tole</a:t>
            </a:r>
          </a:p>
          <a:p>
            <a:pPr algn="ctr"/>
            <a:r>
              <a:rPr lang="en-GB" altLang="en-US" b="1" dirty="0"/>
              <a:t>Data Protection Officer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9EA2-9A32-4D86-8720-19D57B44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/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2. Adopt a Data Protection Policy </a:t>
            </a:r>
            <a:endParaRPr lang="en-GB" altLang="en-US" b="1" dirty="0"/>
          </a:p>
          <a:p>
            <a:pPr algn="l"/>
            <a:endParaRPr lang="en-GB" alt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FA6E17-7500-47E2-B870-EEE700289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5749">
            <a:off x="3409896" y="2984445"/>
            <a:ext cx="3020896" cy="3489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2062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9EA2-9A32-4D86-8720-19D57B44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/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3. Work out what information you are</a:t>
            </a:r>
            <a:b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     holding and why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en-GB" altLang="en-US" b="1" dirty="0"/>
          </a:p>
          <a:p>
            <a:pPr algn="l"/>
            <a:endParaRPr lang="en-GB" altLang="en-US" b="1" dirty="0"/>
          </a:p>
          <a:p>
            <a:pPr algn="l"/>
            <a:endParaRPr lang="en-GB" alt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3FFF9-C03D-459D-9FAE-594602456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2" y="3379989"/>
            <a:ext cx="7010400" cy="1793358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3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Image result for consent">
            <a:extLst>
              <a:ext uri="{FF2B5EF4-FFF2-40B4-BE49-F238E27FC236}">
                <a16:creationId xmlns:a16="http://schemas.microsoft.com/office/drawing/2014/main" id="{4E0204FD-74DD-42BA-95E1-5940AEC5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20" y="2803975"/>
            <a:ext cx="2969623" cy="148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C28CB8-9128-4037-A25C-2A38C1A038AC}"/>
              </a:ext>
            </a:extLst>
          </p:cNvPr>
          <p:cNvSpPr/>
          <p:nvPr/>
        </p:nvSpPr>
        <p:spPr>
          <a:xfrm>
            <a:off x="748937" y="2803975"/>
            <a:ext cx="4126579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Consent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48D971-42D8-40E0-8D57-C5567908E040}"/>
              </a:ext>
            </a:extLst>
          </p:cNvPr>
          <p:cNvSpPr/>
          <p:nvPr/>
        </p:nvSpPr>
        <p:spPr>
          <a:xfrm>
            <a:off x="785967" y="4022321"/>
            <a:ext cx="8179099" cy="1938992"/>
          </a:xfrm>
          <a:prstGeom prst="rect">
            <a:avLst/>
          </a:prstGeom>
          <a:noFill/>
        </p:spPr>
        <p:txBody>
          <a:bodyPr wrap="none" anchor="t">
            <a:spAutoFit/>
          </a:bodyPr>
          <a:lstStyle/>
          <a:p>
            <a:pPr>
              <a:defRPr/>
            </a:pP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            Or</a:t>
            </a:r>
            <a:endParaRPr lang="en-US" sz="4000">
              <a:cs typeface="Calibri"/>
            </a:endParaRPr>
          </a:p>
          <a:p>
            <a:pPr>
              <a:defRPr/>
            </a:pP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Legitimate interest</a:t>
            </a:r>
            <a:endParaRPr lang="en-US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0C83E2-B97C-4383-B942-B24FA8D2FD09}"/>
              </a:ext>
            </a:extLst>
          </p:cNvPr>
          <p:cNvSpPr txBox="1"/>
          <p:nvPr/>
        </p:nvSpPr>
        <p:spPr>
          <a:xfrm>
            <a:off x="748937" y="1457008"/>
            <a:ext cx="7228390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cs typeface="Calibri"/>
              </a:rPr>
              <a:t>What legal grounds are you using to process the information you hold?</a:t>
            </a:r>
            <a:endParaRPr lang="en-US" sz="2800">
              <a:solidFill>
                <a:srgbClr val="000000"/>
              </a:solidFill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Image result for consent">
            <a:extLst>
              <a:ext uri="{FF2B5EF4-FFF2-40B4-BE49-F238E27FC236}">
                <a16:creationId xmlns:a16="http://schemas.microsoft.com/office/drawing/2014/main" id="{4E0204FD-74DD-42BA-95E1-5940AEC5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88" y="2803975"/>
            <a:ext cx="2969623" cy="148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C28CB8-9128-4037-A25C-2A38C1A038AC}"/>
              </a:ext>
            </a:extLst>
          </p:cNvPr>
          <p:cNvSpPr/>
          <p:nvPr/>
        </p:nvSpPr>
        <p:spPr>
          <a:xfrm>
            <a:off x="748937" y="2803975"/>
            <a:ext cx="412657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Consent?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671A2F-6C5D-46FB-A19D-EC84390EBF6A}"/>
              </a:ext>
            </a:extLst>
          </p:cNvPr>
          <p:cNvSpPr txBox="1"/>
          <p:nvPr/>
        </p:nvSpPr>
        <p:spPr>
          <a:xfrm>
            <a:off x="748937" y="1457008"/>
            <a:ext cx="7228390" cy="80021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cs typeface="Calibri"/>
              </a:rPr>
              <a:t>Do you undertake any direct "marketing"?</a:t>
            </a:r>
          </a:p>
          <a:p>
            <a:pPr algn="ctr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671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0510C0-6148-4080-9F3B-80BFF8957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92" y="686527"/>
            <a:ext cx="2951843" cy="6550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EE6062-6472-429B-9A22-30EE775DC78F}"/>
              </a:ext>
            </a:extLst>
          </p:cNvPr>
          <p:cNvSpPr txBox="1"/>
          <p:nvPr/>
        </p:nvSpPr>
        <p:spPr>
          <a:xfrm>
            <a:off x="748937" y="1457008"/>
            <a:ext cx="7228390" cy="123110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cs typeface="Calibri"/>
              </a:rPr>
              <a:t>What about our safeguarding obligations and highly sensitive personal data we may hold?</a:t>
            </a:r>
            <a:endParaRPr lang="en-US" sz="2800" dirty="0">
              <a:solidFill>
                <a:srgbClr val="000000"/>
              </a:solidFill>
              <a:cs typeface="Calibri"/>
            </a:endParaRPr>
          </a:p>
          <a:p>
            <a:pPr algn="ctr"/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17584-B602-423A-A92A-6788F74DF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293" y="2585419"/>
            <a:ext cx="796360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GB" altLang="en-US" sz="2400" b="1" dirty="0">
                <a:solidFill>
                  <a:srgbClr val="4F81BD"/>
                </a:solidFill>
                <a:cs typeface="Calibri"/>
              </a:rPr>
              <a:t>Data Protection Bill provides a lawful basis</a:t>
            </a:r>
          </a:p>
          <a:p>
            <a:pPr marL="342900" indent="-342900">
              <a:buFont typeface="Arial"/>
              <a:buChar char="•"/>
            </a:pPr>
            <a:endParaRPr lang="en-GB" altLang="en-US" sz="2400" b="1" dirty="0">
              <a:solidFill>
                <a:srgbClr val="4F81BD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altLang="en-US" sz="2400" b="1" dirty="0">
                <a:solidFill>
                  <a:srgbClr val="4F81BD"/>
                </a:solidFill>
                <a:cs typeface="Calibri"/>
              </a:rPr>
              <a:t>In the substantial public interest and necessary for protecting physical, mental or emotional wellbeing of individual if a child or adult at risk</a:t>
            </a:r>
          </a:p>
          <a:p>
            <a:pPr marL="342900" indent="-342900">
              <a:buFont typeface="Arial"/>
              <a:buChar char="•"/>
            </a:pPr>
            <a:endParaRPr lang="en-GB" altLang="en-US" sz="2400" b="1" dirty="0">
              <a:solidFill>
                <a:srgbClr val="4F81BD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altLang="en-US" sz="2400" b="1" dirty="0">
                <a:solidFill>
                  <a:srgbClr val="4F81BD"/>
                </a:solidFill>
                <a:cs typeface="Calibri"/>
              </a:rPr>
              <a:t>May be without consent if appropriate</a:t>
            </a:r>
          </a:p>
          <a:p>
            <a:pPr marL="342900" indent="-342900">
              <a:buFont typeface="Arial"/>
              <a:buChar char="•"/>
            </a:pPr>
            <a:endParaRPr lang="en-GB" altLang="en-US" sz="2400" b="1" dirty="0">
              <a:solidFill>
                <a:srgbClr val="4F81BD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altLang="en-US" sz="2400" b="1" dirty="0">
                <a:solidFill>
                  <a:srgbClr val="4F81BD"/>
                </a:solidFill>
                <a:cs typeface="Calibri"/>
              </a:rPr>
              <a:t>Check with Association Safeguarding contact</a:t>
            </a:r>
          </a:p>
          <a:p>
            <a:pPr marL="342900" indent="-342900">
              <a:buFont typeface="Arial"/>
              <a:buChar char="•"/>
            </a:pPr>
            <a:endParaRPr lang="en-GB" altLang="en-US" sz="2400" b="1" dirty="0">
              <a:solidFill>
                <a:srgbClr val="0070C0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altLang="en-US" sz="2400" b="1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42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0" descr="Image result for privacy notice">
            <a:extLst>
              <a:ext uri="{FF2B5EF4-FFF2-40B4-BE49-F238E27FC236}">
                <a16:creationId xmlns:a16="http://schemas.microsoft.com/office/drawing/2014/main" id="{30BDF646-7D30-45FB-B7FC-36AF138B2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1" y="3107963"/>
            <a:ext cx="28575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633F65-F136-446B-B37F-0918E31A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/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4. Privacy Notices and Consent Forms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3123A-58C0-453A-A131-05A90B9C375D}"/>
              </a:ext>
            </a:extLst>
          </p:cNvPr>
          <p:cNvSpPr txBox="1"/>
          <p:nvPr/>
        </p:nvSpPr>
        <p:spPr>
          <a:xfrm>
            <a:off x="3749615" y="3107963"/>
            <a:ext cx="4942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A </a:t>
            </a:r>
            <a:r>
              <a:rPr lang="en-GB" sz="3200" b="1" dirty="0">
                <a:solidFill>
                  <a:srgbClr val="0070C0"/>
                </a:solidFill>
              </a:rPr>
              <a:t>Privacy Notice </a:t>
            </a:r>
            <a:r>
              <a:rPr lang="en-GB" sz="3200" dirty="0">
                <a:solidFill>
                  <a:srgbClr val="0070C0"/>
                </a:solidFill>
              </a:rPr>
              <a:t>tells people what information you hold, why you have it and what you will do with it</a:t>
            </a:r>
            <a:r>
              <a:rPr lang="en-GB" sz="28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633F65-F136-446B-B37F-0918E31A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/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4. Privacy Notices and Consent Forms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3123A-58C0-453A-A131-05A90B9C375D}"/>
              </a:ext>
            </a:extLst>
          </p:cNvPr>
          <p:cNvSpPr txBox="1"/>
          <p:nvPr/>
        </p:nvSpPr>
        <p:spPr>
          <a:xfrm>
            <a:off x="3513045" y="3029363"/>
            <a:ext cx="5517606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If you are relying on people consenting to you processing their information then you need to be able to record that consent. That’s when you need a </a:t>
            </a:r>
            <a:r>
              <a:rPr lang="en-GB" sz="2800" b="1" dirty="0">
                <a:solidFill>
                  <a:srgbClr val="0070C0"/>
                </a:solidFill>
              </a:rPr>
              <a:t>Consent Form</a:t>
            </a:r>
            <a:r>
              <a:rPr lang="en-GB" sz="2800" b="1" dirty="0">
                <a:solidFill>
                  <a:srgbClr val="0070C0"/>
                </a:solidFill>
                <a:cs typeface="Calibri"/>
              </a:rPr>
              <a:t>.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consent form">
            <a:extLst>
              <a:ext uri="{FF2B5EF4-FFF2-40B4-BE49-F238E27FC236}">
                <a16:creationId xmlns:a16="http://schemas.microsoft.com/office/drawing/2014/main" id="{EC18CD9E-58B5-424B-AC9B-4CF2BB41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8" y="32463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541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633F65-F136-446B-B37F-0918E31A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/>
              <a:t> </a:t>
            </a:r>
            <a:r>
              <a:rPr lang="en-GB" altLang="en-US" b="1" dirty="0"/>
              <a:t>Key Priorities for Churches</a:t>
            </a:r>
          </a:p>
          <a:p>
            <a:pPr algn="l"/>
            <a:r>
              <a:rPr lang="en-GB" altLang="en-US" b="1" dirty="0"/>
              <a:t> </a:t>
            </a:r>
            <a:r>
              <a:rPr lang="en-GB" altLang="en-US" sz="3600" dirty="0"/>
              <a:t>4. Privacy Notices and Consent Forms</a:t>
            </a:r>
            <a:endParaRPr lang="en-GB" alt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93123A-58C0-453A-A131-05A90B9C375D}"/>
              </a:ext>
            </a:extLst>
          </p:cNvPr>
          <p:cNvSpPr txBox="1"/>
          <p:nvPr/>
        </p:nvSpPr>
        <p:spPr>
          <a:xfrm>
            <a:off x="600754" y="3184101"/>
            <a:ext cx="8351520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solidFill>
                  <a:srgbClr val="4F81BD"/>
                </a:solidFill>
              </a:rPr>
              <a:t>A Privacy Notice is not the same as a </a:t>
            </a:r>
            <a:r>
              <a:rPr lang="en-GB" sz="3200" b="1" dirty="0">
                <a:solidFill>
                  <a:srgbClr val="4F81BD"/>
                </a:solidFill>
              </a:rPr>
              <a:t>Consent Form</a:t>
            </a:r>
            <a:r>
              <a:rPr lang="en-GB" sz="3200" dirty="0">
                <a:solidFill>
                  <a:srgbClr val="4F81BD"/>
                </a:solidFill>
              </a:rPr>
              <a:t> … but a </a:t>
            </a:r>
            <a:r>
              <a:rPr lang="en-GB" sz="3200" b="1" dirty="0">
                <a:solidFill>
                  <a:srgbClr val="4F81BD"/>
                </a:solidFill>
              </a:rPr>
              <a:t>Consent Form </a:t>
            </a:r>
            <a:r>
              <a:rPr lang="en-GB" sz="3200" dirty="0">
                <a:solidFill>
                  <a:srgbClr val="4F81BD"/>
                </a:solidFill>
              </a:rPr>
              <a:t>should include a </a:t>
            </a:r>
            <a:r>
              <a:rPr lang="en-GB" sz="3200" b="1" dirty="0">
                <a:solidFill>
                  <a:srgbClr val="4F81BD"/>
                </a:solidFill>
              </a:rPr>
              <a:t>Privacy Notice</a:t>
            </a:r>
            <a:endParaRPr lang="en-GB" sz="2800" b="1">
              <a:solidFill>
                <a:srgbClr val="4F81B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06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5BD8-7FD6-42C2-940A-760805DB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5. Register with the ICO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E5CFF-78BA-4EE3-96A9-A394D457140B}"/>
              </a:ext>
            </a:extLst>
          </p:cNvPr>
          <p:cNvSpPr txBox="1"/>
          <p:nvPr/>
        </p:nvSpPr>
        <p:spPr>
          <a:xfrm>
            <a:off x="557348" y="2793456"/>
            <a:ext cx="8283485" cy="298543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Unless an exemption applies </a:t>
            </a:r>
            <a:r>
              <a:rPr lang="en-GB" sz="3200" b="1" dirty="0">
                <a:solidFill>
                  <a:srgbClr val="0070C0"/>
                </a:solidFill>
              </a:rPr>
              <a:t>all </a:t>
            </a:r>
            <a:br>
              <a:rPr lang="en-GB" sz="3200" b="1" dirty="0">
                <a:solidFill>
                  <a:srgbClr val="0070C0"/>
                </a:solidFill>
                <a:cs typeface="Calibri"/>
              </a:rPr>
            </a:br>
            <a:r>
              <a:rPr lang="en-GB" sz="3200" b="1" dirty="0">
                <a:solidFill>
                  <a:srgbClr val="0070C0"/>
                </a:solidFill>
              </a:rPr>
              <a:t>Churches processing personal </a:t>
            </a:r>
            <a:br>
              <a:rPr lang="en-GB" sz="3200" b="1" dirty="0">
                <a:solidFill>
                  <a:srgbClr val="0070C0"/>
                </a:solidFill>
                <a:cs typeface="Calibri"/>
              </a:rPr>
            </a:br>
            <a:r>
              <a:rPr lang="en-GB" sz="3200" b="1" dirty="0">
                <a:solidFill>
                  <a:srgbClr val="0070C0"/>
                </a:solidFill>
              </a:rPr>
              <a:t>information should be registered </a:t>
            </a:r>
            <a:r>
              <a:rPr lang="en-GB" sz="3200" dirty="0">
                <a:solidFill>
                  <a:srgbClr val="0070C0"/>
                </a:solidFill>
              </a:rPr>
              <a:t>with the ICO</a:t>
            </a:r>
            <a:endParaRPr lang="en-GB" sz="3200" b="1" dirty="0">
              <a:solidFill>
                <a:srgbClr val="0070C0"/>
              </a:solidFill>
              <a:cs typeface="Calibri"/>
            </a:endParaRPr>
          </a:p>
          <a:p>
            <a:endParaRPr lang="en-GB" sz="3200" b="1" dirty="0"/>
          </a:p>
          <a:p>
            <a:r>
              <a:rPr lang="en-GB" sz="2800" b="1" dirty="0">
                <a:hlinkClick r:id="rId3"/>
              </a:rPr>
              <a:t>https://ico.org.uk/for-organisations/register/</a:t>
            </a:r>
            <a:endParaRPr lang="en-GB" sz="2800" b="1" dirty="0"/>
          </a:p>
          <a:p>
            <a:r>
              <a:rPr lang="en-GB" sz="3200" b="1" dirty="0">
                <a:solidFill>
                  <a:srgbClr val="0070C0"/>
                </a:solidFill>
              </a:rPr>
              <a:t>It will cost no more than £40 per year</a:t>
            </a:r>
          </a:p>
        </p:txBody>
      </p:sp>
      <p:pic>
        <p:nvPicPr>
          <p:cNvPr id="4" name="Picture 2" descr="Image result for ico">
            <a:extLst>
              <a:ext uri="{FF2B5EF4-FFF2-40B4-BE49-F238E27FC236}">
                <a16:creationId xmlns:a16="http://schemas.microsoft.com/office/drawing/2014/main" id="{5B7B2B0E-8DF6-40D2-A269-6162526D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86" y="1940462"/>
            <a:ext cx="2830948" cy="18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5BD8-7FD6-42C2-940A-760805DB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5. Register with the ICO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E5CFF-78BA-4EE3-96A9-A394D457140B}"/>
              </a:ext>
            </a:extLst>
          </p:cNvPr>
          <p:cNvSpPr txBox="1"/>
          <p:nvPr/>
        </p:nvSpPr>
        <p:spPr>
          <a:xfrm>
            <a:off x="557348" y="2793456"/>
            <a:ext cx="8283485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An exemption exists for </a:t>
            </a:r>
            <a:br>
              <a:rPr lang="en-GB" sz="3200" dirty="0">
                <a:solidFill>
                  <a:srgbClr val="0070C0"/>
                </a:solidFill>
                <a:cs typeface="Calibri"/>
              </a:rPr>
            </a:br>
            <a:r>
              <a:rPr lang="en-GB" sz="3200" dirty="0">
                <a:solidFill>
                  <a:srgbClr val="0070C0"/>
                </a:solidFill>
              </a:rPr>
              <a:t>‘Not-for-Profit’ organisations </a:t>
            </a:r>
            <a:br>
              <a:rPr lang="en-GB" sz="3200" dirty="0">
                <a:solidFill>
                  <a:srgbClr val="0070C0"/>
                </a:solidFill>
                <a:cs typeface="Calibri"/>
              </a:rPr>
            </a:br>
            <a:r>
              <a:rPr lang="en-GB" sz="3200" dirty="0">
                <a:solidFill>
                  <a:srgbClr val="0070C0"/>
                </a:solidFill>
              </a:rPr>
              <a:t>who are only processing data for the ‘purposes of establishing or maintaining membership’ or ‘providing activities for individuals who are members or have regular contact’ with it</a:t>
            </a:r>
            <a:endParaRPr lang="en-GB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Image result for ico">
            <a:extLst>
              <a:ext uri="{FF2B5EF4-FFF2-40B4-BE49-F238E27FC236}">
                <a16:creationId xmlns:a16="http://schemas.microsoft.com/office/drawing/2014/main" id="{5B7B2B0E-8DF6-40D2-A269-6162526D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86" y="1940462"/>
            <a:ext cx="2830948" cy="18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122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BD87-5626-42F5-A547-98B84989A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14269"/>
            <a:ext cx="82296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b="1">
                <a:solidFill>
                  <a:schemeClr val="tx2">
                    <a:lumMod val="75000"/>
                  </a:schemeClr>
                </a:solidFill>
              </a:rPr>
              <a:t>What have we done so far?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F34A1-D83B-4ECD-A4AC-813E3E4440E8}"/>
              </a:ext>
            </a:extLst>
          </p:cNvPr>
          <p:cNvSpPr txBox="1"/>
          <p:nvPr/>
        </p:nvSpPr>
        <p:spPr>
          <a:xfrm>
            <a:off x="566056" y="2220686"/>
            <a:ext cx="8120743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F81BD"/>
                </a:solidFill>
              </a:rPr>
              <a:t>Guideline leaflet (L13) completely revised and updated</a:t>
            </a:r>
            <a:endParaRPr lang="en-GB" sz="2800" dirty="0">
              <a:solidFill>
                <a:srgbClr val="4F81BD"/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F81BD"/>
                </a:solidFill>
              </a:rPr>
              <a:t>Dedicated web-page: www.baptist.org.uk/gdpr</a:t>
            </a:r>
            <a:endParaRPr lang="en-GB" sz="2800" dirty="0">
              <a:solidFill>
                <a:srgbClr val="4F81BD"/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F81BD"/>
                </a:solidFill>
              </a:rPr>
              <a:t>Template Policy for churches</a:t>
            </a:r>
            <a:endParaRPr lang="en-GB" sz="2800" dirty="0">
              <a:solidFill>
                <a:srgbClr val="4F81BD"/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F81BD"/>
                </a:solidFill>
              </a:rPr>
              <a:t>FAQ document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4F81BD"/>
                </a:solidFill>
                <a:cs typeface="Calibri"/>
              </a:rPr>
              <a:t>Designated email address for queries – dataprotection@baptist.org.uk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These will be updated as and when new guidance becomes available</a:t>
            </a:r>
          </a:p>
        </p:txBody>
      </p:sp>
    </p:spTree>
    <p:extLst>
      <p:ext uri="{BB962C8B-B14F-4D97-AF65-F5344CB8AC3E}">
        <p14:creationId xmlns:p14="http://schemas.microsoft.com/office/powerpoint/2010/main" val="146891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5BD8-7FD6-42C2-940A-760805DB2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5. Register with the ICO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3E5CFF-78BA-4EE3-96A9-A394D457140B}"/>
              </a:ext>
            </a:extLst>
          </p:cNvPr>
          <p:cNvSpPr txBox="1"/>
          <p:nvPr/>
        </p:nvSpPr>
        <p:spPr>
          <a:xfrm>
            <a:off x="557348" y="2793456"/>
            <a:ext cx="828348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To qualify for this exemption </a:t>
            </a:r>
            <a:br>
              <a:rPr lang="en-GB" sz="3200" dirty="0">
                <a:solidFill>
                  <a:srgbClr val="0070C0"/>
                </a:solidFill>
                <a:cs typeface="Calibri"/>
              </a:rPr>
            </a:br>
            <a:r>
              <a:rPr lang="en-GB" sz="3200" dirty="0">
                <a:solidFill>
                  <a:srgbClr val="0070C0"/>
                </a:solidFill>
              </a:rPr>
              <a:t>you should only hold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Information about individuals whose data you need to process for this purpose</a:t>
            </a:r>
            <a:endParaRPr lang="en-GB" sz="3200" dirty="0">
              <a:solidFill>
                <a:srgbClr val="0070C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Information that is necessary for this purpose</a:t>
            </a:r>
          </a:p>
        </p:txBody>
      </p:sp>
      <p:pic>
        <p:nvPicPr>
          <p:cNvPr id="4" name="Picture 2" descr="Image result for ico">
            <a:extLst>
              <a:ext uri="{FF2B5EF4-FFF2-40B4-BE49-F238E27FC236}">
                <a16:creationId xmlns:a16="http://schemas.microsoft.com/office/drawing/2014/main" id="{5B7B2B0E-8DF6-40D2-A269-6162526D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886" y="1940462"/>
            <a:ext cx="2830948" cy="18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81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C18A-FA5B-4B22-88B1-29480CB1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599"/>
            <a:ext cx="8229600" cy="20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6. Provide training to church staff and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     members</a:t>
            </a:r>
            <a:endParaRPr lang="en-GB" altLang="en-US" b="1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03D2D-204F-43FC-A79D-0DA38BACB958}"/>
              </a:ext>
            </a:extLst>
          </p:cNvPr>
          <p:cNvSpPr txBox="1"/>
          <p:nvPr/>
        </p:nvSpPr>
        <p:spPr>
          <a:xfrm>
            <a:off x="615314" y="3498850"/>
            <a:ext cx="7913371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</a:rPr>
              <a:t>We intend to produce some training materials for use in churches by mid-May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9EA2-9A32-4D86-8720-19D57B44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/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1A6A6-4ED1-424D-B6DD-49FAA4953F62}"/>
              </a:ext>
            </a:extLst>
          </p:cNvPr>
          <p:cNvSpPr txBox="1"/>
          <p:nvPr/>
        </p:nvSpPr>
        <p:spPr>
          <a:xfrm>
            <a:off x="613955" y="2003425"/>
            <a:ext cx="8260079" cy="37317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Read the Guideline leaflet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Adopt a Policy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Work out what information you are holding and why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Produce Privacy Notices and Consent Forms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Register with the ICO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Provide training to church staff and members</a:t>
            </a:r>
            <a:endParaRPr lang="en-GB" sz="3200" dirty="0">
              <a:solidFill>
                <a:srgbClr val="4F81B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0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1C2D5-DCB1-432F-B61B-774075DAE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1314269"/>
            <a:ext cx="783336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What are we still working 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687CD4-FBC3-4CF9-969E-13C99F370CFC}"/>
              </a:ext>
            </a:extLst>
          </p:cNvPr>
          <p:cNvSpPr txBox="1"/>
          <p:nvPr/>
        </p:nvSpPr>
        <p:spPr>
          <a:xfrm>
            <a:off x="387531" y="2159727"/>
            <a:ext cx="8120743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4F81BD"/>
                </a:solidFill>
              </a:rPr>
              <a:t>Template for Data Retention Schedule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4F81BD"/>
                </a:solidFill>
              </a:rPr>
              <a:t>Training PowerPoint for Churches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4F81BD"/>
                </a:solidFill>
              </a:rPr>
              <a:t>More sample Privacy Statements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solidFill>
                  <a:srgbClr val="4F81BD"/>
                </a:solidFill>
              </a:rPr>
              <a:t>Sample Consent Form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This is in addition to the work we are doing to enable BUGB, Associations and Colleges to be GDPR compliant</a:t>
            </a:r>
            <a:endParaRPr lang="en-GB" sz="2800" dirty="0">
              <a:solidFill>
                <a:schemeClr val="tx2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4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BD85B-7E5C-43D7-8D23-E43E094FC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1314269"/>
            <a:ext cx="7833360" cy="70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Aims of this Webinar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001A7-896E-44A3-9FF1-91EB5AD0758D}"/>
              </a:ext>
            </a:extLst>
          </p:cNvPr>
          <p:cNvSpPr txBox="1"/>
          <p:nvPr/>
        </p:nvSpPr>
        <p:spPr>
          <a:xfrm>
            <a:off x="577714" y="2278284"/>
            <a:ext cx="7541623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F81BD"/>
                </a:solidFill>
              </a:rPr>
              <a:t>Debunk some myths about GDPR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F81BD"/>
                </a:solidFill>
              </a:rPr>
              <a:t>Help put this legislation in perspective for churches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F81BD"/>
                </a:solidFill>
              </a:rPr>
              <a:t>Give churches some key priorities to think about and work through</a:t>
            </a:r>
            <a:endParaRPr lang="en-GB" sz="3200" dirty="0">
              <a:solidFill>
                <a:srgbClr val="4F81B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1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gdpr">
            <a:extLst>
              <a:ext uri="{FF2B5EF4-FFF2-40B4-BE49-F238E27FC236}">
                <a16:creationId xmlns:a16="http://schemas.microsoft.com/office/drawing/2014/main" id="{5B4DBE31-D272-4C02-B579-AAB324321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31" y="1132517"/>
            <a:ext cx="3858466" cy="17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D61EB01-369F-4DC8-9ECA-4472F14B5F89}"/>
              </a:ext>
            </a:extLst>
          </p:cNvPr>
          <p:cNvGrpSpPr/>
          <p:nvPr/>
        </p:nvGrpSpPr>
        <p:grpSpPr>
          <a:xfrm rot="20951950">
            <a:off x="4841891" y="4459604"/>
            <a:ext cx="3995409" cy="1278628"/>
            <a:chOff x="4740557" y="2274470"/>
            <a:chExt cx="3995409" cy="127862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7408CD-A8AC-4005-894B-80E406A49FF6}"/>
                </a:ext>
              </a:extLst>
            </p:cNvPr>
            <p:cNvSpPr/>
            <p:nvPr/>
          </p:nvSpPr>
          <p:spPr>
            <a:xfrm rot="668700">
              <a:off x="4740557" y="2274470"/>
              <a:ext cx="3995409" cy="107721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933FF"/>
                  </a:solidFill>
                  <a:effectLst/>
                </a:rPr>
                <a:t>Some </a:t>
              </a:r>
              <a:r>
                <a:rPr lang="en-US" sz="32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933FF"/>
                  </a:solidFill>
                </a:rPr>
                <a:t>are w</a:t>
              </a:r>
              <a:r>
                <a:rPr lang="en-US" sz="32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933FF"/>
                  </a:solidFill>
                  <a:effectLst/>
                </a:rPr>
                <a:t>orried </a:t>
              </a:r>
              <a:br>
                <a:rPr lang="en-US" sz="32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933FF"/>
                  </a:solidFill>
                  <a:effectLst/>
                </a:rPr>
              </a:br>
              <a:r>
                <a:rPr lang="en-US" sz="32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933FF"/>
                  </a:solidFill>
                  <a:effectLst/>
                </a:rPr>
                <a:t>about heavy fines</a:t>
              </a:r>
            </a:p>
          </p:txBody>
        </p:sp>
        <p:pic>
          <p:nvPicPr>
            <p:cNvPr id="11" name="Graphic 10" descr="Worried Face with No Fill">
              <a:extLst>
                <a:ext uri="{FF2B5EF4-FFF2-40B4-BE49-F238E27FC236}">
                  <a16:creationId xmlns:a16="http://schemas.microsoft.com/office/drawing/2014/main" id="{72EB9EA7-8EBD-41CF-8A8E-7176474C3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377809">
              <a:off x="7763539" y="2638698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3C9FEF9-58A5-4156-8B5D-8672C96A915C}"/>
              </a:ext>
            </a:extLst>
          </p:cNvPr>
          <p:cNvGrpSpPr/>
          <p:nvPr/>
        </p:nvGrpSpPr>
        <p:grpSpPr>
          <a:xfrm rot="887493">
            <a:off x="721208" y="4206213"/>
            <a:ext cx="3677032" cy="2475935"/>
            <a:chOff x="338086" y="1479827"/>
            <a:chExt cx="3677032" cy="247593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374CC7-6650-43C2-A6E5-A9ED867F44BF}"/>
                </a:ext>
              </a:extLst>
            </p:cNvPr>
            <p:cNvSpPr/>
            <p:nvPr/>
          </p:nvSpPr>
          <p:spPr>
            <a:xfrm rot="20717107">
              <a:off x="338086" y="1479827"/>
              <a:ext cx="3677032" cy="21236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Some see this </a:t>
              </a:r>
              <a:b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</a:b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as yet another </a:t>
              </a:r>
              <a:b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</a:br>
              <a:r>
                <a:rPr lang="en-US" sz="4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burden</a:t>
              </a:r>
            </a:p>
          </p:txBody>
        </p:sp>
        <p:pic>
          <p:nvPicPr>
            <p:cNvPr id="18" name="Graphic 17" descr="Angry Face with No Fill">
              <a:extLst>
                <a:ext uri="{FF2B5EF4-FFF2-40B4-BE49-F238E27FC236}">
                  <a16:creationId xmlns:a16="http://schemas.microsoft.com/office/drawing/2014/main" id="{671155CC-248E-46D5-A0EA-978E7618D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0231184">
              <a:off x="604759" y="3065565"/>
              <a:ext cx="914400" cy="890197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AE80E38-28C8-432F-9F15-7811FD2CAD26}"/>
              </a:ext>
            </a:extLst>
          </p:cNvPr>
          <p:cNvSpPr txBox="1"/>
          <p:nvPr/>
        </p:nvSpPr>
        <p:spPr>
          <a:xfrm>
            <a:off x="1463040" y="3187337"/>
            <a:ext cx="618660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Some churches appear to have done nothing whilst others are overly concerned!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462E042-9D07-4293-A2F4-D6D96B8ACC00}"/>
              </a:ext>
            </a:extLst>
          </p:cNvPr>
          <p:cNvGrpSpPr/>
          <p:nvPr/>
        </p:nvGrpSpPr>
        <p:grpSpPr>
          <a:xfrm>
            <a:off x="2490326" y="2954592"/>
            <a:ext cx="4030475" cy="1719050"/>
            <a:chOff x="161365" y="4127843"/>
            <a:chExt cx="4030475" cy="17190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EA73BB-ED29-45FB-B405-434A8DB3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365" y="4127843"/>
              <a:ext cx="4030475" cy="112140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758CCF-836E-4135-B070-0D41C93B1502}"/>
                </a:ext>
              </a:extLst>
            </p:cNvPr>
            <p:cNvSpPr/>
            <p:nvPr/>
          </p:nvSpPr>
          <p:spPr>
            <a:xfrm>
              <a:off x="474437" y="5231340"/>
              <a:ext cx="3404330" cy="61555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People Protection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C51628E-5D50-49FE-9709-77429C42D3F4}"/>
              </a:ext>
            </a:extLst>
          </p:cNvPr>
          <p:cNvSpPr/>
          <p:nvPr/>
        </p:nvSpPr>
        <p:spPr>
          <a:xfrm>
            <a:off x="1" y="4856332"/>
            <a:ext cx="914399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ICO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there to help not 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harass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6" name="Picture 4" descr="Image result for gdpr">
            <a:extLst>
              <a:ext uri="{FF2B5EF4-FFF2-40B4-BE49-F238E27FC236}">
                <a16:creationId xmlns:a16="http://schemas.microsoft.com/office/drawing/2014/main" id="{081DB488-2D41-4150-9160-66331286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31" y="1132517"/>
            <a:ext cx="3858466" cy="176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E452F89-9C1A-4D62-A671-FAAB2FCBFAE6}"/>
              </a:ext>
            </a:extLst>
          </p:cNvPr>
          <p:cNvSpPr/>
          <p:nvPr/>
        </p:nvSpPr>
        <p:spPr>
          <a:xfrm>
            <a:off x="515343" y="1772194"/>
            <a:ext cx="3272885" cy="1693817"/>
          </a:xfrm>
          <a:prstGeom prst="wedgeRoundRectCallout">
            <a:avLst>
              <a:gd name="adj1" fmla="val 43732"/>
              <a:gd name="adj2" fmla="val 6548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Is anyone really going to complain to the ICO about a church?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25894B-9340-4E32-8528-67A1A86DBE89}"/>
              </a:ext>
            </a:extLst>
          </p:cNvPr>
          <p:cNvSpPr/>
          <p:nvPr/>
        </p:nvSpPr>
        <p:spPr>
          <a:xfrm>
            <a:off x="4001556" y="4350947"/>
            <a:ext cx="4691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YES they might!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2706" name="Picture 2" descr="Image result for ico">
            <a:extLst>
              <a:ext uri="{FF2B5EF4-FFF2-40B4-BE49-F238E27FC236}">
                <a16:creationId xmlns:a16="http://schemas.microsoft.com/office/drawing/2014/main" id="{420B5C46-D9A2-4574-A27D-31B58CCA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03" y="1772194"/>
            <a:ext cx="2830948" cy="18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Image result for baptist church">
            <a:extLst>
              <a:ext uri="{FF2B5EF4-FFF2-40B4-BE49-F238E27FC236}">
                <a16:creationId xmlns:a16="http://schemas.microsoft.com/office/drawing/2014/main" id="{0A031908-EE19-4A80-8188-9D845972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98" y="4066270"/>
            <a:ext cx="2612573" cy="19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56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9EA2-9A32-4D86-8720-19D57B44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/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1A6A6-4ED1-424D-B6DD-49FAA4953F62}"/>
              </a:ext>
            </a:extLst>
          </p:cNvPr>
          <p:cNvSpPr txBox="1"/>
          <p:nvPr/>
        </p:nvSpPr>
        <p:spPr>
          <a:xfrm>
            <a:off x="613955" y="2003425"/>
            <a:ext cx="8260079" cy="373179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Read the Guideline leaflet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Adopt a Policy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Work out what information you are holding and why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Produce Privacy Notices and Consent Forms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Register with the ICO</a:t>
            </a:r>
            <a:endParaRPr lang="en-GB" sz="3200" dirty="0">
              <a:solidFill>
                <a:srgbClr val="4F81BD"/>
              </a:solidFill>
              <a:cs typeface="Calibri"/>
            </a:endParaRPr>
          </a:p>
          <a:p>
            <a:pPr marL="514350" indent="-514350">
              <a:spcAft>
                <a:spcPts val="300"/>
              </a:spcAft>
              <a:buFont typeface="+mj-lt"/>
              <a:buAutoNum type="arabicPeriod"/>
            </a:pPr>
            <a:r>
              <a:rPr lang="en-GB" sz="3200" dirty="0">
                <a:solidFill>
                  <a:srgbClr val="4F81BD"/>
                </a:solidFill>
              </a:rPr>
              <a:t>Provide training to church staff and members</a:t>
            </a:r>
            <a:endParaRPr lang="en-GB" sz="3200" dirty="0">
              <a:solidFill>
                <a:srgbClr val="4F81B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29EA2-9A32-4D86-8720-19D57B449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44600"/>
            <a:ext cx="8229600" cy="13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GB" altLang="en-US" dirty="0"/>
              <a:t> </a:t>
            </a:r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Key Priorities for Churches</a:t>
            </a:r>
          </a:p>
          <a:p>
            <a:pPr algn="l"/>
            <a:r>
              <a:rPr lang="en-GB" alt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altLang="en-US" sz="3600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Read the Guideline leaflet</a:t>
            </a:r>
          </a:p>
          <a:p>
            <a:pPr algn="l"/>
            <a:endParaRPr lang="en-GB" altLang="en-US" b="1" dirty="0"/>
          </a:p>
          <a:p>
            <a:pPr algn="l"/>
            <a:endParaRPr lang="en-GB" altLang="en-US" b="1" dirty="0"/>
          </a:p>
          <a:p>
            <a:pPr algn="l"/>
            <a:endParaRPr lang="en-GB" altLang="en-US" b="1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3E61610-2E96-4849-B901-31ADE620D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06" y="2970213"/>
            <a:ext cx="42764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buFont typeface="Arial"/>
              <a:buChar char="•"/>
            </a:pPr>
            <a:r>
              <a:rPr lang="en-GB" altLang="en-US" sz="2400" b="1" dirty="0">
                <a:solidFill>
                  <a:srgbClr val="4F81BD"/>
                </a:solidFill>
              </a:rPr>
              <a:t>Make sure at least one of your church Charity Trustees reads this leaflet</a:t>
            </a:r>
            <a:endParaRPr lang="en-US" dirty="0">
              <a:solidFill>
                <a:srgbClr val="4F81BD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altLang="en-US" sz="2400" b="1" dirty="0">
              <a:solidFill>
                <a:srgbClr val="4F81BD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altLang="en-US" sz="2400" b="1" dirty="0">
                <a:solidFill>
                  <a:srgbClr val="4F81BD"/>
                </a:solidFill>
              </a:rPr>
              <a:t>Consider how it relates to your church</a:t>
            </a:r>
            <a:endParaRPr lang="en-US" dirty="0">
              <a:solidFill>
                <a:srgbClr val="4F81BD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en-GB" altLang="en-US" sz="2400" b="1" dirty="0">
              <a:solidFill>
                <a:srgbClr val="4F81BD"/>
              </a:solidFill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altLang="en-US" sz="2400" b="1" dirty="0">
                <a:solidFill>
                  <a:srgbClr val="4F81BD"/>
                </a:solidFill>
              </a:rPr>
              <a:t>Make use of the checklist</a:t>
            </a:r>
            <a:endParaRPr lang="en-US" dirty="0">
              <a:solidFill>
                <a:srgbClr val="4F81BD"/>
              </a:solidFill>
              <a:cs typeface="Calibri"/>
            </a:endParaRPr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8F99431-F9B9-4831-AFC5-09BE361B7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08" y="1663879"/>
            <a:ext cx="1944687" cy="250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096EA98-1446-4ECC-99FE-8A29F9691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7" t="12875" r="6049"/>
          <a:stretch/>
        </p:blipFill>
        <p:spPr bwMode="auto">
          <a:xfrm>
            <a:off x="5490754" y="4160942"/>
            <a:ext cx="3196046" cy="1373056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3B2DA6309B1F4484E03F6F759F1297" ma:contentTypeVersion="8" ma:contentTypeDescription="Create a new document." ma:contentTypeScope="" ma:versionID="7eb13ae76fd926d68b716e64f08b7180">
  <xsd:schema xmlns:xsd="http://www.w3.org/2001/XMLSchema" xmlns:xs="http://www.w3.org/2001/XMLSchema" xmlns:p="http://schemas.microsoft.com/office/2006/metadata/properties" xmlns:ns2="8d3f1dad-f1ed-4caf-90ed-bfeb57237bda" xmlns:ns3="bd2f9774-fea6-4991-a844-4915b7a2177b" targetNamespace="http://schemas.microsoft.com/office/2006/metadata/properties" ma:root="true" ma:fieldsID="f6496363d40f6e8b7e7036cc3a287a7d" ns2:_="" ns3:_="">
    <xsd:import namespace="8d3f1dad-f1ed-4caf-90ed-bfeb57237bda"/>
    <xsd:import namespace="bd2f9774-fea6-4991-a844-4915b7a217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f1dad-f1ed-4caf-90ed-bfeb57237b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f9774-fea6-4991-a844-4915b7a21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4B4259-FE34-478E-AECA-B710870AB0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3f1dad-f1ed-4caf-90ed-bfeb57237bda"/>
    <ds:schemaRef ds:uri="bd2f9774-fea6-4991-a844-4915b7a21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C93102-C1C6-45E7-9F45-1DF0EE3AFD05}">
  <ds:schemaRefs>
    <ds:schemaRef ds:uri="bd2f9774-fea6-4991-a844-4915b7a2177b"/>
    <ds:schemaRef ds:uri="8d3f1dad-f1ed-4caf-90ed-bfeb57237bd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09A5D8F-E60B-4970-A092-25C899C67E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602</Words>
  <Application>Microsoft Office PowerPoint</Application>
  <PresentationFormat>On-screen Show (4:3)</PresentationFormat>
  <Paragraphs>112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Rachel Tole</cp:lastModifiedBy>
  <cp:revision>255</cp:revision>
  <cp:lastPrinted>2018-03-21T13:26:10Z</cp:lastPrinted>
  <dcterms:created xsi:type="dcterms:W3CDTF">2013-09-11T13:49:36Z</dcterms:created>
  <dcterms:modified xsi:type="dcterms:W3CDTF">2018-03-27T09:07:54Z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0x010100DB3B2DA6309B1F4484E03F6F759F1297</vt:lpwstr>
  </property>
</Properties>
</file>