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63" r:id="rId4"/>
    <p:sldId id="262" r:id="rId5"/>
    <p:sldId id="257" r:id="rId6"/>
    <p:sldId id="268" r:id="rId7"/>
    <p:sldId id="258" r:id="rId8"/>
    <p:sldId id="269" r:id="rId9"/>
    <p:sldId id="259" r:id="rId10"/>
    <p:sldId id="270" r:id="rId11"/>
    <p:sldId id="260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1" u="none" strike="noStrike" cap="none" spc="0" normalizeH="0" baseline="0">
        <a:ln>
          <a:noFill/>
        </a:ln>
        <a:solidFill>
          <a:srgbClr val="5E524C"/>
        </a:solidFill>
        <a:effectLst>
          <a:outerShdw blurRad="25400" dist="25400" dir="5520000" rotWithShape="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blipFill rotWithShape="1">
            <a:blip xmlns:r="http://schemas.openxmlformats.org/officeDocument/2006/relationships" r:embed="rId1"/>
            <a:srcRect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1"/>
  </p:normalViewPr>
  <p:slideViewPr>
    <p:cSldViewPr snapToGrid="0" snapToObjects="1">
      <p:cViewPr varScale="1">
        <p:scale>
          <a:sx n="78" d="100"/>
          <a:sy n="78" d="100"/>
        </p:scale>
        <p:origin x="1656" y="2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tableStyles.xml.rels><?xml version="1.0" encoding="UTF-8" standalone="yes"?>
<Relationships xmlns="http://schemas.openxmlformats.org/package/2006/relationships"><Relationship Id="rId1" Type="http://schemas.openxmlformats.org/officeDocument/2006/relationships/image" Target="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5725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200" i="1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>
            <a:spLocks noGrp="1"/>
          </p:cNvSpPr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/>
          </p:cNvPicPr>
          <p:nvPr/>
        </p:nvPicPr>
        <p:blipFill>
          <a:blip r:embed="rId15">
            <a:alphaModFix amt="45000"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 i="0" cap="all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1" i="0" u="none" strike="noStrike" cap="all" spc="384" baseline="0">
          <a:ln>
            <a:noFill/>
          </a:ln>
          <a:solidFill>
            <a:srgbClr val="3E3B39"/>
          </a:solidFill>
          <a:effectLst>
            <a:outerShdw blurRad="25400" dist="25400" dir="5520000" rotWithShape="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5E524C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all" spc="0" baseline="0">
          <a:ln>
            <a:noFill/>
          </a:ln>
          <a:solidFill>
            <a:schemeClr val="tx1"/>
          </a:solidFill>
          <a:effectLst>
            <a:outerShdw blurRad="25400" dist="25400" dir="5520000" rotWithShape="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ewwellbeing.org.uk" TargetMode="External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tif"/><Relationship Id="rId4" Type="http://schemas.openxmlformats.org/officeDocument/2006/relationships/image" Target="../media/image20.t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95" y="4058470"/>
            <a:ext cx="10478810" cy="1318763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ww.renewwellbeing.org.uk"/>
          <p:cNvSpPr txBox="1"/>
          <p:nvPr/>
        </p:nvSpPr>
        <p:spPr>
          <a:xfrm>
            <a:off x="3488994" y="8026400"/>
            <a:ext cx="539181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www.renewwellbeing.org.uk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2019300"/>
            <a:ext cx="11201400" cy="876300"/>
          </a:xfrm>
        </p:spPr>
        <p:txBody>
          <a:bodyPr/>
          <a:lstStyle/>
          <a:p>
            <a:r>
              <a:rPr lang="en-US" dirty="0"/>
              <a:t>Being prayerful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What habits of prayer help you with your wellbeing?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Do you have any habits you could share with your friends/ </a:t>
            </a:r>
            <a:r>
              <a:rPr lang="en-US" dirty="0" err="1"/>
              <a:t>neighbours</a:t>
            </a:r>
            <a:r>
              <a:rPr lang="en-US" dirty="0"/>
              <a:t>?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720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UNADJUSTEDNONRAW_thumb_310.jpg" descr="UNADJUSTEDNONRAW_thumb_3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-50800"/>
            <a:ext cx="7477768" cy="5608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UNADJUSTEDNONRAW_thumb_334.jpg" descr="UNADJUSTEDNONRAW_thumb_3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583" y="4818786"/>
            <a:ext cx="6959017" cy="5219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UNADJUSTEDNONRAW_thumb_30d.jpg" descr="UNADJUSTEDNONRAW_thumb_30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912780"/>
            <a:ext cx="6708366" cy="5031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UNADJUSTEDNONRAW_thumb_32d.jpg" descr="UNADJUSTEDNONRAW_thumb_32d.jpg"/>
          <p:cNvPicPr>
            <a:picLocks noChangeAspect="1"/>
          </p:cNvPicPr>
          <p:nvPr/>
        </p:nvPicPr>
        <p:blipFill>
          <a:blip r:embed="rId5"/>
          <a:srcRect l="17503" t="23862" r="8295"/>
          <a:stretch>
            <a:fillRect/>
          </a:stretch>
        </p:blipFill>
        <p:spPr>
          <a:xfrm>
            <a:off x="6737200" y="-16970"/>
            <a:ext cx="6288987" cy="4839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ext step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next steps</a:t>
            </a:r>
          </a:p>
        </p:txBody>
      </p:sp>
      <p:sp>
        <p:nvSpPr>
          <p:cNvPr id="169" name="CONNECT.. get in touch,  visit a Renew centre…"/>
          <p:cNvSpPr txBox="1">
            <a:spLocks noGrp="1"/>
          </p:cNvSpPr>
          <p:nvPr>
            <p:ph type="body" idx="1"/>
          </p:nvPr>
        </p:nvSpPr>
        <p:spPr>
          <a:xfrm>
            <a:off x="901700" y="1441450"/>
            <a:ext cx="11201400" cy="5969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CONNECT.. </a:t>
            </a:r>
            <a:r>
              <a:rPr lang="en-GB" dirty="0" err="1"/>
              <a:t>www.renewwellbeing.org.uk</a:t>
            </a:r>
            <a:endParaRPr dirty="0"/>
          </a:p>
          <a:p>
            <a:r>
              <a:rPr dirty="0"/>
              <a:t>LEARN… </a:t>
            </a:r>
            <a:r>
              <a:rPr lang="en-GB" dirty="0"/>
              <a:t>join a webinar and register to do training</a:t>
            </a:r>
            <a:endParaRPr dirty="0"/>
          </a:p>
          <a:p>
            <a:r>
              <a:rPr dirty="0"/>
              <a:t>GET ACTIVE… </a:t>
            </a:r>
            <a:r>
              <a:rPr lang="en-GB" dirty="0"/>
              <a:t>Do the 3 session training course</a:t>
            </a:r>
            <a:endParaRPr dirty="0"/>
          </a:p>
          <a:p>
            <a:r>
              <a:rPr dirty="0"/>
              <a:t>TAKE NOTICE…</a:t>
            </a:r>
            <a:r>
              <a:rPr lang="en-GB" dirty="0"/>
              <a:t>reflect and make a plan in a zoom meeting with our area co </a:t>
            </a:r>
            <a:r>
              <a:rPr lang="en-GB" dirty="0" err="1"/>
              <a:t>ordinator</a:t>
            </a:r>
            <a:endParaRPr dirty="0"/>
          </a:p>
          <a:p>
            <a:r>
              <a:rPr dirty="0"/>
              <a:t>GIVE…. become part of the Renew family</a:t>
            </a:r>
            <a:r>
              <a:rPr lang="en-GB" dirty="0"/>
              <a:t>. Get started being present , prayerful and in partnership.</a:t>
            </a:r>
            <a:endParaRPr dirty="0"/>
          </a:p>
        </p:txBody>
      </p:sp>
      <p:pic>
        <p:nvPicPr>
          <p:cNvPr id="170" name="UNADJUSTEDNONRAW_thumb_336.jpg" descr="UNADJUSTEDNONRAW_thumb_3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646" y="8118665"/>
            <a:ext cx="2861863" cy="122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8524808"/>
            <a:ext cx="2048095" cy="820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428" y="8343575"/>
            <a:ext cx="939553" cy="939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2940" y="7617693"/>
            <a:ext cx="4389787" cy="1814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1300" y="7759700"/>
            <a:ext cx="7962900" cy="952500"/>
          </a:xfrm>
        </p:spPr>
        <p:txBody>
          <a:bodyPr/>
          <a:lstStyle/>
          <a:p>
            <a:r>
              <a:rPr lang="en-US" dirty="0"/>
              <a:t>The cup of my life</a:t>
            </a:r>
          </a:p>
        </p:txBody>
      </p:sp>
      <p:pic>
        <p:nvPicPr>
          <p:cNvPr id="12" name="Picture 11" descr="cup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511300"/>
            <a:ext cx="67691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921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hat is wellbeing?"/>
          <p:cNvSpPr txBox="1">
            <a:spLocks noGrp="1"/>
          </p:cNvSpPr>
          <p:nvPr>
            <p:ph type="title"/>
          </p:nvPr>
        </p:nvSpPr>
        <p:spPr>
          <a:xfrm>
            <a:off x="108297" y="4019550"/>
            <a:ext cx="12534206" cy="1714500"/>
          </a:xfrm>
          <a:prstGeom prst="rect">
            <a:avLst/>
          </a:prstGeom>
        </p:spPr>
        <p:txBody>
          <a:bodyPr/>
          <a:lstStyle>
            <a:lvl1pPr>
              <a:defRPr sz="7900" spc="632"/>
            </a:lvl1pPr>
          </a:lstStyle>
          <a:p>
            <a:r>
              <a:t>what is wellbeing?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7" y="5685906"/>
            <a:ext cx="13004801" cy="4223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0" y="73166"/>
            <a:ext cx="13308410" cy="3920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quiet shared spaces…"/>
          <p:cNvSpPr txBox="1"/>
          <p:nvPr/>
        </p:nvSpPr>
        <p:spPr>
          <a:xfrm>
            <a:off x="748233" y="698500"/>
            <a:ext cx="10670134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200" i="0">
                <a:latin typeface="+mn-lt"/>
                <a:ea typeface="+mn-ea"/>
                <a:cs typeface="+mn-cs"/>
                <a:sym typeface="Avenir Next"/>
              </a:defRPr>
            </a:pPr>
            <a:r>
              <a:t>quiet shared spaces </a:t>
            </a:r>
          </a:p>
          <a:p>
            <a:pPr>
              <a:defRPr sz="7200" i="0">
                <a:latin typeface="+mn-lt"/>
                <a:ea typeface="+mn-ea"/>
                <a:cs typeface="+mn-cs"/>
                <a:sym typeface="Avenir Next"/>
              </a:defRPr>
            </a:pPr>
            <a:r>
              <a:t>where it’s ok not to be ok</a:t>
            </a:r>
          </a:p>
        </p:txBody>
      </p:sp>
      <p:sp>
        <p:nvSpPr>
          <p:cNvPr id="146" name="“An end to isolation…"/>
          <p:cNvSpPr txBox="1"/>
          <p:nvPr/>
        </p:nvSpPr>
        <p:spPr>
          <a:xfrm>
            <a:off x="2380381" y="8280400"/>
            <a:ext cx="7405838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>
                <a:solidFill>
                  <a:srgbClr val="F6F5F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“An end to isolation </a:t>
            </a:r>
          </a:p>
          <a:p>
            <a:pPr>
              <a:defRPr sz="3600">
                <a:solidFill>
                  <a:srgbClr val="F6F5F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and better mental health for all.”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UNADJUSTEDNONRAW_thumb_311.jpg" descr="UNADJUSTEDNONRAW_thumb_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2310" y="-272811"/>
            <a:ext cx="14625808" cy="103980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being present" descr="being present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29099" y="615949"/>
            <a:ext cx="11400602" cy="2273302"/>
          </a:xfrm>
          <a:prstGeom prst="rect">
            <a:avLst/>
          </a:prstGeom>
          <a:effectLst>
            <a:outerShdw blurRad="25400" dist="12700" dir="4920000" rotWithShape="0">
              <a:srgbClr val="FFFFFF">
                <a:alpha val="5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19300"/>
            <a:ext cx="11201400" cy="952500"/>
          </a:xfrm>
        </p:spPr>
        <p:txBody>
          <a:bodyPr/>
          <a:lstStyle/>
          <a:p>
            <a:r>
              <a:rPr lang="en-US" dirty="0"/>
              <a:t>Being present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901700" y="3784600"/>
            <a:ext cx="11201400" cy="5245100"/>
          </a:xfrm>
        </p:spPr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In what ways are you/ your church being present in your community?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  <a:p>
            <a:r>
              <a:rPr lang="en-US" dirty="0">
                <a:latin typeface="Century Gothic"/>
                <a:cs typeface="Century Gothic"/>
              </a:rPr>
              <a:t>How is this working for folk with mental ill health?</a:t>
            </a:r>
          </a:p>
          <a:p>
            <a:endParaRPr lang="en-US" dirty="0">
              <a:latin typeface="Century Gothic"/>
              <a:cs typeface="Century Gothic"/>
            </a:endParaRPr>
          </a:p>
          <a:p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9063206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UNADJUSTEDNONRAW_thumb_2b0.jpg" descr="UNADJUSTEDNONRAW_thumb_2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being in partnership"/>
          <p:cNvSpPr txBox="1"/>
          <p:nvPr/>
        </p:nvSpPr>
        <p:spPr>
          <a:xfrm>
            <a:off x="211454" y="514349"/>
            <a:ext cx="12581893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200" i="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being in partnership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35000"/>
            <a:ext cx="11201400" cy="6985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Being in partnership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b="0" dirty="0"/>
              <a:t>which people of peace are you working with?</a:t>
            </a:r>
            <a:br>
              <a:rPr lang="en-US" sz="4000" b="0" dirty="0"/>
            </a:br>
            <a:br>
              <a:rPr lang="en-US" sz="4000" b="0" dirty="0"/>
            </a:br>
            <a:br>
              <a:rPr lang="en-US" sz="4000" b="0" dirty="0"/>
            </a:br>
            <a:r>
              <a:rPr lang="en-US" sz="4000" b="0" dirty="0"/>
              <a:t>Any good relationships with the mental health team in your area ?</a:t>
            </a:r>
            <a:br>
              <a:rPr lang="en-US" sz="4000" b="0" dirty="0"/>
            </a:b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23519102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UNADJUSTEDNONRAW_thumb_330.jpg" descr="UNADJUSTEDNONRAW_thumb_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being prayerful"/>
          <p:cNvSpPr txBox="1"/>
          <p:nvPr/>
        </p:nvSpPr>
        <p:spPr>
          <a:xfrm>
            <a:off x="1612803" y="5549899"/>
            <a:ext cx="10566594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10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being prayerful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  <a:effectStyle>
          <a:effectLst>
            <a:outerShdw blurRad="38100" dist="25400" dir="5760000" rotWithShape="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760000" rotWithShape="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E3B39"/>
            </a:solidFill>
            <a:effectLst>
              <a:outerShdw blurRad="25400" dist="12700" dir="4920000" rotWithShape="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blurRad="25400" dist="25400" dir="5520000" rotWithShape="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1" u="none" strike="noStrike" cap="none" spc="0" normalizeH="0" baseline="0">
            <a:ln>
              <a:noFill/>
            </a:ln>
            <a:solidFill>
              <a:srgbClr val="5E524C"/>
            </a:solidFill>
            <a:effectLst>
              <a:outerShdw blurRad="25400" dist="25400" dir="5520000" rotWithShape="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196</Words>
  <Application>Microsoft Macintosh PowerPoint</Application>
  <PresentationFormat>Custom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Avenir Next</vt:lpstr>
      <vt:lpstr>Avenir Next Demi Bold</vt:lpstr>
      <vt:lpstr>Avenir Next Medium</vt:lpstr>
      <vt:lpstr>Century Gothic</vt:lpstr>
      <vt:lpstr>Helvetica Neue</vt:lpstr>
      <vt:lpstr>Wingdings</vt:lpstr>
      <vt:lpstr>New_Template5</vt:lpstr>
      <vt:lpstr>PowerPoint Presentation</vt:lpstr>
      <vt:lpstr>The cup of my life</vt:lpstr>
      <vt:lpstr>what is wellbeing?</vt:lpstr>
      <vt:lpstr>PowerPoint Presentation</vt:lpstr>
      <vt:lpstr>PowerPoint Presentation</vt:lpstr>
      <vt:lpstr>Being present</vt:lpstr>
      <vt:lpstr>PowerPoint Presentation</vt:lpstr>
      <vt:lpstr>   Being in partnership   which people of peace are you working with?   Any good relationships with the mental health team in your area ? </vt:lpstr>
      <vt:lpstr>PowerPoint Presentation</vt:lpstr>
      <vt:lpstr>Being prayerful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5</cp:revision>
  <dcterms:modified xsi:type="dcterms:W3CDTF">2020-05-13T13:29:44Z</dcterms:modified>
</cp:coreProperties>
</file>